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308" r:id="rId7"/>
    <p:sldId id="317" r:id="rId8"/>
    <p:sldId id="257" r:id="rId9"/>
    <p:sldId id="258" r:id="rId10"/>
    <p:sldId id="261" r:id="rId11"/>
    <p:sldId id="259" r:id="rId12"/>
    <p:sldId id="298" r:id="rId13"/>
    <p:sldId id="270" r:id="rId14"/>
    <p:sldId id="299" r:id="rId15"/>
    <p:sldId id="300" r:id="rId16"/>
    <p:sldId id="321" r:id="rId17"/>
    <p:sldId id="297" r:id="rId18"/>
    <p:sldId id="312" r:id="rId19"/>
    <p:sldId id="313" r:id="rId20"/>
    <p:sldId id="314" r:id="rId21"/>
    <p:sldId id="311" r:id="rId22"/>
    <p:sldId id="309" r:id="rId23"/>
    <p:sldId id="310" r:id="rId24"/>
    <p:sldId id="263" r:id="rId25"/>
    <p:sldId id="265" r:id="rId26"/>
    <p:sldId id="315" r:id="rId27"/>
    <p:sldId id="316" r:id="rId28"/>
    <p:sldId id="318" r:id="rId29"/>
    <p:sldId id="319" r:id="rId30"/>
    <p:sldId id="320" r:id="rId31"/>
    <p:sldId id="264" r:id="rId32"/>
    <p:sldId id="268" r:id="rId33"/>
    <p:sldId id="305" r:id="rId34"/>
    <p:sldId id="306" r:id="rId35"/>
    <p:sldId id="267" r:id="rId36"/>
    <p:sldId id="26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FA1"/>
    <a:srgbClr val="EF7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12T16:59:35.6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22163 7340 16383 0 0,'-5'0'0'0'0,"-6"0"0"0"0,-7 0 0 0 0,-5 0 0 0 0,2-5 0 0 0,-1-2 0 0 0,3-4 0 0 0,1-1 0 0 0,-3 2 0 0 0,-2 3 0 0 0,3-2 0 0 0,0-1 0 0 0,3-2 0 0 0,0 0 0 0 0,-3 2 0 0 0,3-1 0 0 0,-1 0 0 0 0,-2 2 0 0 0,2-1 0 0 0,-1-1 0 0 0,3-2 0 0 0,-1 1 0 0 0,-2 2 0 0 0,2-1 0 0 0,-2 0 0 0 0,4-3 0 0 0,-2 2 0 0 0,-2 2 0 0 0,2-2 0 0 0,-1 2 0 0 0,-3 1 0 0 0,3-2 0 0 0,-1 1 0 0 0,3-3 0 0 0,-1 1 0 0 0,-2 2 0 0 0,-3 3 0 0 0,2-2 0 0 0,0 1 0 0 0,-2 0 0 0 0,3-2 0 0 0,-1 1 0 0 0,4-4 0 0 0,0 1 0 0 0,-4 2 0 0 0,-2 3 0 0 0,-2 2 0 0 0,2-2 0 0 0,1 0 0 0 0,-2 0 0 0 0,3-2 0 0 0,1-1 0 0 0,-2 2 0 0 0,-2 3 0 0 0,-3 1 0 0 0,0 2 0 0 0,2-4 0 0 0,2-1 0 0 0,-1 1 0 0 0,4-3 0 0 0,-1-1 0 0 0,-1 2 0 0 0,3-3 0 0 0,0 1 0 0 0,-3 1 0 0 0,-2 3 0 0 0,-2 2 0 0 0,3-3 0 0 0,0 0 0 0 0,0 1 0 0 0,2-4 0 0 0,1 1 0 0 0,-2 1 0 0 0,-2 2 0 0 0,-2 2 0 0 0,-2 2 0 0 0,3-4 0 0 0,2-1 0 0 0,-1 1 0 0 0,-1 2 0 0 0,-2 0 0 0 0,4-2 0 0 0,0-2 0 0 0,0 2 0 0 0,-2 1 0 0 0,-2 1 0 0 0,4-3 0 0 0,0 0 0 0 0,0 0 0 0 0,-2 3 0 0 0,-2 0 0 0 0,-1 2 0 0 0,-1 1 0 0 0,-1 1 0 0 0,0 0 0 0 0,0 1 0 0 0,0-1 0 0 0,-1 0 0 0 0,1 0 0 0 0,0 1 0 0 0,0-1 0 0 0,0 0 0 0 0,0 0 0 0 0,0 0 0 0 0,0 0 0 0 0,0 0 0 0 0,0 0 0 0 0,0-5 0 0 0,0-2 0 0 0,0 1 0 0 0,0 1 0 0 0,0 1 0 0 0,0 2 0 0 0,0 1 0 0 0,0 0 0 0 0,0 1 0 0 0,0 1 0 0 0,0-1 0 0 0,0 0 0 0 0,0 0 0 0 0,0 1 0 0 0,0-1 0 0 0,0 0 0 0 0,0 0 0 0 0,0 0 0 0 0,0 0 0 0 0,0 0 0 0 0,0 0 0 0 0,0 0 0 0 0,0 0 0 0 0,5-5 0 0 0,1-2 0 0 0,1 1 0 0 0,-2 1 0 0 0,-2 1 0 0 0,0 2 0 0 0,-2 1 0 0 0,-1 0 0 0 0,0 1 0 0 0,0 1 0 0 0,0-1 0 0 0,-1 0 0 0 0,1 0 0 0 0,0 1 0 0 0,0-1 0 0 0,0 0 0 0 0,0 0 0 0 0,0 0 0 0 0,0 0 0 0 0,0 0 0 0 0,0 0 0 0 0,0 0 0 0 0,0 0 0 0 0,0 0 0 0 0,0 0 0 0 0,0 0 0 0 0,0 0 0 0 0,0 0 0 0 0,5 5 0 0 0,2 1 0 0 0,-1 0 0 0 0,-1-1 0 0 0,-2-1 0 0 0,0-2 0 0 0,-2-1 0 0 0,-1 0 0 0 0,0 4 0 0 0,0 1 0 0 0,0 0 0 0 0,5 4 0 0 0,1 0 0 0 0,0-2 0 0 0,-1-2 0 0 0,3 3 0 0 0,1 0 0 0 0,-1-2 0 0 0,-3-2 0 0 0,-1-1 0 0 0,-2-2 0 0 0,4 3 0 0 0,0 2 0 0 0,0-1 0 0 0,4 4 0 0 0,0-1 0 0 0,-2-1 0 0 0,-2-2 0 0 0,-2-2 0 0 0,-2 3 0 0 0,-1 1 0 0 0,4 3 0 0 0,1 1 0 0 0,0-3 0 0 0,4 3 0 0 0,0-1 0 0 0,-2-2 0 0 0,-2-3 0 0 0,3 2 0 0 0,-1 1 0 0 0,5 3 0 0 0,-2-1 0 0 0,-1-1 0 0 0,-3-4 0 0 0,2 4 0 0 0,0-2 0 0 0,3 5 0 0 0,0-2 0 0 0,2 4 0 0 0,0-2 0 0 0,-4-2 0 0 0,2 1 0 0 0,-1-1 0 0 0,3 2 0 0 0,-2 0 0 0 0,-2-4 0 0 0,2 3 0 0 0,-2-1 0 0 0,4 2 0 0 0,-2 0 0 0 0,3 1 0 0 0,-2 0 0 0 0,3 1 0 0 0,-3-1 0 0 0,3 1 0 0 0,-2-1 0 0 0,1 1 0 0 0,4 4 0 0 0,3 3 0 0 0,-2-2 0 0 0,0 0 0 0 0,2 3 0 0 0,-2-4 0 0 0,-1 0 0 0 0,-3-3 0 0 0,1 1 0 0 0,2 2 0 0 0,3 3 0 0 0,3 3 0 0 0,-3-3 0 0 0,-1-1 0 0 0,2 2 0 0 0,-4-4 0 0 0,1 1 0 0 0,1 1 0 0 0,2 2 0 0 0,2 2 0 0 0,2 2 0 0 0,1 1 0 0 0,1 1 0 0 0,0 1 0 0 0,1-1 0 0 0,-1 0 0 0 0,1 1 0 0 0,-1-1 0 0 0,0 0 0 0 0,0 0 0 0 0,0 0 0 0 0,0 0 0 0 0,0 0 0 0 0,0 0 0 0 0,0 0 0 0 0,0 0 0 0 0,0 0 0 0 0,0 0 0 0 0,0 0 0 0 0,0 0 0 0 0,0 0 0 0 0,5-5 0 0 0,2-1 0 0 0,-1-1 0 0 0,-1 2 0 0 0,3 2 0 0 0,1 1 0 0 0,-1 0 0 0 0,-3 2 0 0 0,4-5 0 0 0,-1-1 0 0 0,-1 0 0 0 0,3 1 0 0 0,0 1 0 0 0,-1 2 0 0 0,-4 1 0 0 0,-1 1 0 0 0,-2 0 0 0 0,-1 0 0 0 0,-1 0 0 0 0,0 1 0 0 0,-1-1 0 0 0,1 0 0 0 0,4-5 0 0 0,3-1 0 0 0,-1-1 0 0 0,4-3 0 0 0,0 0 0 0 0,-2 2 0 0 0,-2 2 0 0 0,-1 1 0 0 0,-3 3 0 0 0,4-4 0 0 0,0 0 0 0 0,0 0 0 0 0,-1 1 0 0 0,3-3 0 0 0,1-1 0 0 0,-2 2 0 0 0,3-3 0 0 0,0 0 0 0 0,-2 2 0 0 0,-2 2 0 0 0,-2 2 0 0 0,-2 2 0 0 0,-1 1 0 0 0,4-4 0 0 0,1-1 0 0 0,0 0 0 0 0,4 1 0 0 0,-1 2 0 0 0,0 1 0 0 0,-3 1 0 0 0,2-4 0 0 0,1-2 0 0 0,-2 1 0 0 0,4-3 0 0 0,-1-1 0 0 0,3-4 0 0 0,-1 2 0 0 0,-2 2 0 0 0,2-3 0 0 0,-1 2 0 0 0,2-2 0 0 0,0 0 0 0 0,-3 3 0 0 0,1-2 0 0 0,0 2 0 0 0,2-4 0 0 0,0 2 0 0 0,2-3 0 0 0,-2 2 0 0 0,-3 3 0 0 0,-2 2 0 0 0,1-1 0 0 0,0 0 0 0 0,2-3 0 0 0,1 1 0 0 0,-3 2 0 0 0,3-3 0 0 0,-1 1 0 0 0,2 3 0 0 0,4-3 0 0 0,0 1 0 0 0,-4 2 0 0 0,1-3 0 0 0,3-4 0 0 0,-1 0 0 0 0,2-2 0 0 0,-3 2 0 0 0,1-1 0 0 0,3-4 0 0 0,-1 2 0 0 0,0 0 0 0 0,3-3 0 0 0,2 3 0 0 0,3-1 0 0 0,-4 2 0 0 0,0 1 0 0 0,1-4 0 0 0,1-2 0 0 0,2-2 0 0 0,1-3 0 0 0,-4 4 0 0 0,0 0 0 0 0,0 0 0 0 0,1-2 0 0 0,-3 4 0 0 0,-1 1 0 0 0,2-2 0 0 0,1-2 0 0 0,3-1 0 0 0,1-2 0 0 0,1-1 0 0 0,1-1 0 0 0,0 0 0 0 0,-5 4 0 0 0,-1 2 0 0 0,0 0 0 0 0,1-1 0 0 0,2 3 0 0 0,1 1 0 0 0,1-1 0 0 0,0-3 0 0 0,1-1 0 0 0,-4 3 0 0 0,-3 0 0 0 0,1 0 0 0 0,1-3 0 0 0,2 0 0 0 0,1-2 0 0 0,1-2 0 0 0,0 1 0 0 0,1-2 0 0 0,0 1 0 0 0,1 0 0 0 0,-1 0 0 0 0,0-1 0 0 0,0 1 0 0 0,0 0 0 0 0,0 0 0 0 0,0 0 0 0 0,0 0 0 0 0,0 0 0 0 0,0 0 0 0 0,0 0 0 0 0,0 0 0 0 0,0 0 0 0 0,0 0 0 0 0,0 0 0 0 0,0 0 0 0 0,0 0 0 0 0,0 0 0 0 0,0 0 0 0 0,0 0 0 0 0,0 0 0 0 0,0 0 0 0 0,0 0 0 0 0,0 0 0 0 0,0 0 0 0 0,0 0 0 0 0,0 0 0 0 0,0 0 0 0 0,0 0 0 0 0,0-5 0 0 0,0-1 0 0 0,0-1 0 0 0,0 2 0 0 0,-5-3 0 0 0,-1-1 0 0 0,0 2 0 0 0,0 1 0 0 0,3 2 0 0 0,1 2 0 0 0,0 2 0 0 0,2-6 0 0 0,0 0 0 0 0,0 0 0 0 0,0 2 0 0 0,-4-5 0 0 0,-3 1 0 0 0,1 1 0 0 0,1 1 0 0 0,2 3 0 0 0,-4-4 0 0 0,-1-1 0 0 0,1 2 0 0 0,-3-4 0 0 0,0 0 0 0 0,2 2 0 0 0,2-3 0 0 0,2 1 0 0 0,2 1 0 0 0,-4-1 0 0 0,-5-6 0 0 0,-2 2 0 0 0,2 2 0 0 0,3 3 0 0 0,3-1 0 0 0,2 0 0 0 0,-4-2 0 0 0,0 0 0 0 0,1 3 0 0 0,2-3 0 0 0,1 1 0 0 0,-4-2 0 0 0,0 1 0 0 0,-5-3 0 0 0,1 1 0 0 0,1 4 0 0 0,3 3 0 0 0,-2-3 0 0 0,0 2 0 0 0,-4-4 0 0 0,2 0 0 0 0,1 3 0 0 0,-2-3 0 0 0,1 2 0 0 0,-2-4 0 0 0,1 2 0 0 0,-3-3 0 0 0,1 1 0 0 0,-1-1 0 0 0,1 1 0 0 0,3-1 0 0 0,4 1 0 0 0,3 3 0 0 0,-3-1 0 0 0,0 1 0 0 0,-4-2 0 0 0,0-4 0 0 0,1 1 0 0 0,4 3 0 0 0,-4-1 0 0 0,2-3 0 0 0,0 1 0 0 0,-2-1 0 0 0,0 1 0 0 0,-3 0 0 0 0,1 2 0 0 0,-3-2 0 0 0,2 2 0 0 0,-3-1 0 0 0,2 1 0 0 0,-1-1 0 0 0,1 1 0 0 0,3-1 0 0 0,-1-3 0 0 0,1 1 0 0 0,3-2 0 0 0,2-1 0 0 0,-2-4 0 0 0,0 4 0 0 0,-4-1 0 0 0,1 4 0 0 0,-4-1 0 0 0,2 3 0 0 0,-3 0 0 0 0,-2-4 0 0 0,0 3 0 0 0,0-2 0 0 0,2 2 0 0 0,4 5 0 0 0,-1-2 0 0 0,-3-3 0 0 0,1 1 0 0 0,-2-2 0 0 0,2 2 0 0 0,-1-1 0 0 0,-3-3 0 0 0,1-3 0 0 0,0-3 0 0 0,2 3 0 0 0,4 0 0 0 0,-1-1 0 0 0,-3-1 0 0 0,2 2 0 0 0,-3 2 0 0 0,2 3 0 0 0,-1-1 0 0 0,-3-1 0 0 0,-4-3 0 0 0,3 2 0 0 0,0 0 0 0 0,3 4 0 0 0,-1-2 0 0 0,-2-1 0 0 0,3 1 0 0 0,-1 0 0 0 0,-3-2 0 0 0,-2-3 0 0 0,3 2 0 0 0,-1 1 0 0 0,4 3 0 0 0,0-1 0 0 0,-3-1 0 0 0,-2-4 0 0 0,2 4 0 0 0,0-2 0 0 0,3 5 0 0 0,0-2 0 0 0,-3-1 0 0 0,3 1 0 0 0,-1 0 0 0 0,-3-2 0 0 0,-2-3 0 0 0,3-3 0 0 0,-1-1 0 0 0,4 4 0 0 0,0 0 0 0 0,-3 0 0 0 0,-2-1 0 0 0,-3-2 0 0 0,-2-1 0 0 0,4 4 0 0 0,1 1 0 0 0,-1-1 0 0 0,3 3 0 0 0,1 1 0 0 0,-2-1 0 0 0,3 2 0 0 0,-1-1 0 0 0,-1-2 0 0 0,-3-2 0 0 0,-3-2 0 0 0,-1-2 0 0 0,-1-1 0 0 0,-1-1 0 0 0,0 0 0 0 0,-1-1 0 0 0,1 1 0 0 0,0-1 0 0 0,-6 6 0 0 0,0 1 0 0 0,-1 1 0 0 0,-3 2 0 0 0,0 2 0 0 0,2-3 0 0 0,2-2 0 0 0,2-2 0 0 0,1-1 0 0 0,-3 3 0 0 0,0 0 0 0 0,0 0 0 0 0,1-1 0 0 0,2-2 0 0 0,1-1 0 0 0,-4 4 0 0 0,-1 1 0 0 0,1-1 0 0 0,1 4-16383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5:59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247 7 24575,'0'0'0,"0"0"0,-1 1 0,1-1 0,0 0 0,0 1 0,0-1 0,-1 0 0,1 0 0,0 0 0,0 1 0,-1-1 0,1 0 0,0 0 0,-1 0 0,1 1 0,0-1 0,-1 0 0,1 0 0,0 0 0,-1 0 0,1 0 0,0 0 0,-1 0 0,1 0 0,0 0 0,-1 0 0,1 0 0,0 0 0,-1 0 0,1 0 0,0 0 0,-1 0 0,1 0 0,0 0 0,0 0 0,-1-1 0,1 1 0,0 0 0,-1 0 0,1 0 0,0-1 0,0 1 0,-1 0 0,1 0 0,0 0 0,0-1 0,-1 1 0,1 0 0,0-1 0,0 1 0,0 0 0,0-1 0,0 1 0,-1 0 0,1 0 0,0-1 0,0 1 0,0 0 0,0-1 0,0 1 0,0-1 0,0 1 0,0 0 0,0-1 0,0 1 0,0 0 0,0-1 0,0 1 0,1-1 0,-21 22 0,18-19 0,-13 17 0,6-11 0,2 1 0,0 0 0,0 1 0,0 0 0,1 0 0,-5 12 0,-3 8 0,-1-1 0,-29 41 0,20-32 0,18-28 0,0 0 0,1 0 0,0 0 0,0 0 0,2 1 0,-1 0 0,1-1 0,1 1 0,0 1 0,0-1 0,1 0 0,1 15 0,-1-18 0,1 1 0,1 0 0,-1 0 0,1 0 0,4 14 0,-3-20 0,-1 1 0,1-1 0,0 0 0,0 1 0,0-1 0,0 0 0,1 0 0,-1 0 0,1-1 0,0 1 0,0-1 0,0 1 0,0-1 0,0 0 0,6 3 0,0-1 0,0 0 0,0-1 0,0 0 0,0 0 0,1-1 0,-1 0 0,1 0 0,0-1 0,-1-1 0,1 1 0,18-3 0,-21 1 0,-1 0 0,0 0 0,0-1 0,0 1 0,0-1 0,0-1 0,0 1 0,0-1 0,-1 0 0,1 0 0,-1-1 0,0 1 0,0-1 0,0 0 0,-1-1 0,1 1 0,-1-1 0,7-10 0,-6 6 0,0-1 0,0 0 0,-1 0 0,-1 0 0,0 0 0,0 0 0,-1-1 0,0 1 0,-1-1 0,0 0 0,-1 1 0,0-1 0,0 0 0,-2 0 0,1 1 0,-1-1 0,0 1 0,-1 0 0,-1-1 0,1 1 0,-2 1 0,1-1 0,-1 0 0,-1 1 0,0 0 0,0 1 0,-1-1 0,0 1 0,0 0 0,-1 1 0,-15-13 0,6 10-1365,0 3-5461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46:24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46:25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 24575,'-6'0'0,"-3"6"0,-5 2 0,0 0-8191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46: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46:27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  <inkml:trace contextRef="#ctx0" brushRef="#br0" timeOffset="1">1 0 24575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46:27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46:28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46:30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46:46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46:46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  <inkml:trace contextRef="#ctx0" brushRef="#br0" timeOffset="1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00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1111 24575,'-9'0'0,"1"0"0,0 1 0,0 0 0,-1 0 0,1 0 0,0 1 0,0 1 0,0 0 0,0 0 0,1 0 0,-1 1 0,1 0 0,0 0 0,0 1 0,0 0 0,1 0 0,-1 0 0,1 1 0,1 0 0,-1 0 0,1 1 0,0 0 0,1 0 0,-1 0 0,-4 12 0,0-2 0,2 0 0,-10 32 0,15-45 0,1-1 0,1 0 0,-1 1 0,0-1 0,1 1 0,-1-1 0,1 1 0,0 0 0,0-1 0,1 1 0,-1-1 0,1 1 0,0-1 0,-1 1 0,2-1 0,-1 0 0,0 1 0,1-1 0,-1 0 0,1 0 0,0 0 0,3 3 0,-5-5 0,1-1 0,-1 1 0,1-1 0,0 1 0,-1-1 0,1 1 0,0-1 0,0 0 0,-1 1 0,1-1 0,0 0 0,0 0 0,0 0 0,-1 1 0,1-1 0,0 0 0,0 0 0,0 0 0,0 0 0,-1-1 0,1 1 0,0 0 0,0 0 0,1-1 0,20-13 0,10-28 0,-2-20 0,-26 51 0,1-1 0,0 1 0,1 0 0,0 1 0,1-1 0,0 1 0,12-13 0,-1 3 0,-1 0 0,-1-1 0,-1 0 0,-1-1 0,16-34 0,34-89 0,-36 80 0,-18 42 0,-1 1 0,0-1 0,-2-1 0,-1 1 0,-1-1 0,-1 0 0,-1-1 0,-1-24 0,-3-521 0,1 953 0,-2-362 0,0 1 0,-10 39 0,0-3 0,3-1 0,2-17 0,-4 79 0,9-27 0,6 139 0,-2-222 0,1 0 0,0 0 0,0-1 0,1 1 0,0-1 0,1 0 0,0 0 0,0 0 0,1-1 0,6 7 0,16 24 0,-8-8 0,29 32 0,-24-31 0,-13-16 40,0 1 0,12 20 0,-21-29-205,1 1 0,-1-1 0,-1 0 0,1 1 0,-2-1 0,1 1 0,-1 0 0,1 11 0,-1 3-6661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01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1 24575,'-5'0'0,"0"1"0,0-1 0,0 1 0,0 0 0,0 1 0,0-1 0,0 1 0,1 0 0,-1 0 0,0 1 0,1 0 0,0-1 0,0 1 0,-1 1 0,2-1 0,-1 0 0,0 1 0,1 0 0,0 0 0,0 0 0,0 0 0,-4 9 0,1-3 0,1 1 0,0 0 0,1 0 0,0 1 0,1-1 0,0 1 0,1 0 0,-1 19 0,2-15 0,1 41 0,0-53 0,0-1 0,0 0 0,1 1 0,0-1 0,0 0 0,0 0 0,0 0 0,0 0 0,0 0 0,1 0 0,-1 0 0,1 0 0,4 4 0,-5-6 0,-1 0 0,1-1 0,0 1 0,0-1 0,0 1 0,0-1 0,0 0 0,0 1 0,-1-1 0,1 0 0,0 1 0,0-1 0,0 0 0,0 0 0,0 0 0,0 0 0,0 0 0,0 0 0,0 0 0,0 0 0,0-1 0,0 1 0,0 0 0,0-1 0,0 1 0,0 0 0,0-1 0,0 1 0,0-1 0,-1 1 0,1-1 0,0 0 0,0 1 0,-1-1 0,1 0 0,0 0 0,-1 1 0,1-1 0,0 0 0,0-2 0,25-41 0,-22 36 0,6-9 0,-2 0 0,0-1 0,-1 0 0,-1-1 0,-1 1 0,5-32 0,-6 45 0,1 11 0,3 13 0,6 57 0,-12-57 0,1 0 0,1-1 0,10 31 0,-1-14 0,-9-22 0,1 0 0,0-1 0,0 0 0,2 0 0,-1 0 0,1-1 0,15 18 0,-10-15-1365,-2-2-5461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01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489 0 24575,'-1'12'0,"0"0"0,0 1 0,-1-1 0,0 0 0,-1 0 0,-1-1 0,0 1 0,0-1 0,-1 0 0,0 0 0,-14 19 0,-28 61 0,29-54 0,12-23 0,1-1 0,-6 26 0,7-24 0,0 0 0,-9 19 0,-82 190 0,89-208 0,1 0 0,-6 24 0,9-29 0,0 0 0,-1 0 0,-1 0 0,0-1 0,0 0 0,-1 0 0,0 0 0,-7 10 0,7-13 0,1 1 0,0-1 0,0 1 0,1 0 0,0 0 0,0 0 0,1 0 0,-3 16 0,4-14 0,-1-1 0,-1 0 0,0 1 0,0-1 0,0 0 0,-7 10 0,5-9 0,0 1 0,1-1 0,1 1 0,-4 12 0,6-15 0,-1-1 0,0 0 0,0 1 0,-1-1 0,0 0 0,0-1 0,-1 1 0,0 0 0,0-1 0,-9 11 0,12-16 3,1 0-1,-1-1 1,0 1-1,1-1 1,-1 1-1,0-1 1,1 1 0,-1-1-1,0 1 1,1-1-1,-1 0 1,0 1-1,0-1 1,0 0-1,1 1 1,-1-1-1,0 0 1,0 0-1,0 0 1,0 0 0,1 0-1,-1 0 1,0 0-1,0 0 1,0 0-1,0-1 1,1 1-1,-1 0 1,0 0-1,0-1 1,1 1-1,-1-1 1,0 1 0,0 0-1,1-1 1,-1 1-1,0-1 1,1 0-1,-1 1 1,1-1-1,-1 1 1,1-1-1,-1 0 1,1 0-1,-1 1 1,1-2 0,-3-2-215,1-1-1,0 1 1,1-1 0,-1 0 0,1 1 0,-1-8 0,-1-10-6614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02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24575,'1'10'0,"0"-1"0,1 0 0,0 0 0,1 0 0,0 0 0,0 0 0,8 15 0,-6-14 0,0 0 0,-1 1 0,0 0 0,-1 0 0,2 12 0,-3-12 0,0 0 0,0 0 0,1 0 0,0 0 0,1-1 0,1 0 0,9 18 0,5 19 65,-16-39-269,0 0-1,0-1 1,0 1 0,1-1-1,0 0 1,7 11 0,0-5-6622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05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4222 393 24575,'-380'0'0,"361"1"0,-1 1 0,1 1 0,-19 5 0,17-3 0,0-1 0,-29 2 0,5-4 0,-73 12 0,-2 13 0,-30 5 0,50-23 0,-16 3 0,78-5 0,-19 5 0,0-4 0,-89 3 0,123-11 0,-1 1 0,0 1 0,1 1 0,-28 7 0,16-3 0,-47 3 0,-6 1 0,52-6 0,-1-2 0,-49-2 0,-25 1 0,45 10 0,49-7 0,-1-2 0,-18 2 0,-327-2 0,186-5 0,-1120 2 0,1293 0 0,0 0 0,0 0 0,0 0 0,0-1 0,1 1 0,-1-1 0,0 0 0,0 0 0,0-1 0,0 1 0,1-1 0,-1 0 0,1 0 0,-7-4 0,7 2 0,-1 0 0,1 0 0,0 0 0,0 0 0,1 0 0,-1-1 0,1 0 0,0 1 0,0-1 0,0 0 0,-1-6 0,-3-20 0,1 0 0,2-1 0,1 1 0,1-1 0,4-38 0,-1-5 0,-1 66 0,-1 1 0,1 0 0,1 0 0,-1 0 0,2 0 0,-1 0 0,1 1 0,0-1 0,0 1 0,1-1 0,0 1 0,0 0 0,1 1 0,0-1 0,6-6 0,9-20 0,-16 26 0,-1 1 0,1-1 0,1 1 0,6-8 0,25-31-1365,-25 33-5461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05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24575,'19'1'0,"-1"1"0,0 1 0,27 7 0,-10-1 0,-19-5 0,0 2 0,-1 0 0,0 0 0,18 12 0,6 1 0,23 19 0,-48-29 0,0 0 0,1 0 0,19 7 0,77 31 0,-105-45-49,0 1-1,0 0 0,0 1 0,0 0 0,-1-1 1,0 2-1,1-1 0,-2 1 0,8 7 1,-4-3-819,6 5-5958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07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676 0 24575,'-38'1'0,"-64"7"0,85-5 0,1 0 0,-1 2 0,1 0 0,0 0 0,1 2 0,-21 10 0,-29 12 0,49-23 0,-1 1 0,1 0 0,0 1 0,0 1 0,-21 16 0,34-23 0,0 1 0,1-1 0,-1 1 0,0 0 0,1 0 0,0 1 0,0-1 0,0 0 0,0 1 0,0-1 0,1 1 0,-1 0 0,1-1 0,0 1 0,0 0 0,1 0 0,-1 0 0,1-1 0,0 1 0,0 0 0,0 0 0,0 0 0,1 0 0,-1 0 0,1 0 0,0-1 0,0 1 0,1 0 0,-1-1 0,3 5 0,-1-3 0,-1-1 0,1 0 0,0 0 0,0 0 0,1 0 0,-1 0 0,1-1 0,0 1 0,0-1 0,6 4 0,51 28 0,-32-21 0,-24-10 0,1-1 0,-1 1 0,0 0 0,0 0 0,0 0 0,-1 1 0,1 0 0,-1-1 0,0 2 0,-1-1 0,1 0 0,-1 1 0,0 0 0,0-1 0,-1 1 0,0 0 0,0 0 0,0 1 0,-1-1 0,0 0 0,0 1 0,0-1 0,-1 1 0,0-1 0,0 0 0,-1 1 0,0-1 0,0 0 0,0 1 0,-1-1 0,0 0 0,0 0 0,-1 0 0,1 0 0,-1 0 0,-1-1 0,1 0 0,-1 1 0,0-1 0,0 0 0,0-1 0,-10 9 0,2-3 0,-1-1 0,-1-1 0,0 1 0,0-2 0,-1 0 0,0-1 0,0 0 0,0-2 0,-1 1 0,1-2 0,-1 0 0,0-1 0,0-1 0,-21 0 0,8-1 0,14 1 0,-1-1 0,-23-4 0,39 5 2,-1-1-1,1 0 0,0 0 0,0 0 0,-1 0 1,1 0-1,0 0 0,-1 0 0,1 0 1,0 0-1,-1 0 0,1 0 0,0 0 1,0 0-1,-1 0 0,1 0 0,0 0 1,-1-1-1,1 1 0,0 0 0,0 0 1,-1 0-1,1 0 0,0-1 0,0 1 1,-1 0-1,1 0 0,0 0 0,0-1 1,0 1-1,-1 0 0,1 0 0,0-1 1,0 1-1,0 0 0,0 0 0,0-1 1,-1 1-1,1 0 0,0-1 0,0 1 1,0 0-1,0-1 0,0 1 0,0 0 1,0 0-1,0-1 0,0 1 0,0 0 1,0-1-1,0 1 0,1 0 0,-1-1 1,0 1-1,0 0 0,15-13-572,-11 10-293,9-6-5962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07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0 24575,'1'39'0,"0"-1"0,-2 1 0,-2 0 0,-11 61 0,4-54 0,4-15 0,-2-1 0,0-1 0,-18 41 0,14-43 0,-13 53 0,16-48 0,-15 37 0,18-52 0,2 0 0,0 1 0,1-1 0,1 1 0,0 0 0,2-1 0,2 34 0,-2-39 0,0-56-109,-4-60 344,3 91-448,-1 0 0,0 1 0,-2-1 0,1 1 0,-1 0 0,-9-18 0,4 15-6613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07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11 24575,'0'-4'0,"-5"-2"0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12T16:59:35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8467 10832 16383 0 0,'0'0'-16383'0'0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08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24575,'0'-2'0,"1"1"0,-1 0 0,1 0 0,0 0 0,-1 0 0,1 0 0,0 0 0,-1-1 0,1 2 0,0-1 0,0 0 0,0 0 0,0 0 0,0 0 0,0 0 0,0 1 0,0-1 0,1 1 0,-1-1 0,0 1 0,0-1 0,0 1 0,1-1 0,-1 1 0,0 0 0,0 0 0,3 0 0,40-5 0,-39 4 0,218 0 60,-117 2-1485,-83-1-5401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09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0 24575,'0'3'0,"0"0"0,-1-1 0,1 1 0,-1-1 0,1 1 0,-1-1 0,0 1 0,0-1 0,0 1 0,-1-1 0,1 0 0,0 1 0,-1-1 0,1 0 0,-3 2 0,-33 27 0,12-11 0,-2 3 0,15-13 0,0 0 0,1 0 0,0 1 0,-9 13 0,17-21 0,1 0 0,0 1 0,0-1 0,1 0 0,-1 1 0,1-1 0,-1 1 0,1 0 0,0-1 0,0 1 0,1 0 0,-1 0 0,1-1 0,0 1 0,0 0 0,0 0 0,1 0 0,-1-1 0,1 1 0,0 0 0,1 5 0,-1-8 0,-1 0 0,0 0 0,0 0 0,1 0 0,-1 0 0,0 0 0,1-1 0,-1 1 0,1 0 0,-1 0 0,1 0 0,0 0 0,-1 0 0,1-1 0,0 1 0,0 0 0,-1-1 0,1 1 0,0 0 0,0-1 0,0 1 0,0-1 0,0 1 0,0-1 0,0 0 0,1 1 0,0-1 0,-1-1 0,0 1 0,1-1 0,-1 1 0,0-1 0,1 1 0,-1-1 0,0 0 0,0 0 0,0 0 0,0 1 0,0-1 0,0 0 0,0 0 0,0 0 0,1-3 0,3-3 0,0-1 0,-1 0 0,0 0 0,0 0 0,3-10 0,-2-24 0,-5 36 0,0 1 0,0 0 0,1-1 0,-1 1 0,1 0 0,1-1 0,-1 1 0,1 0 0,0 0 0,0 0 0,3-5 0,-4 10 0,-1 0 0,1-1 0,-1 1 0,1 0 0,-1 0 0,1 0 0,0 0 0,-1 0 0,1 0 0,-1 0 0,1 0 0,-1 0 0,1 0 0,0 0 0,-1 0 0,1 0 0,-1 1 0,1-1 0,-1 0 0,1 0 0,-1 1 0,1-1 0,-1 0 0,1 1 0,-1-1 0,1 0 0,-1 1 0,0-1 0,1 1 0,-1-1 0,0 1 0,1-1 0,-1 1 0,0-1 0,1 1 0,-1-1 0,0 1 0,0-1 0,0 1 0,1 0 0,10 24 0,11 33-455,2 0 0,33 58 0,-49-101-6371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09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0 24575,'-1'22'0,"-1"1"0,-11 40 0,2-9 0,7-37 0,0 1 0,-14 33 0,12-38 0,1 1 0,0-1 0,1 1 0,1 1 0,-3 21 0,5-27 0,0 26 0,-13 67 0,8-61-20,1 1 0,2 0 0,5 69-1,0-34-1263,-2-54-5542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10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0 164 24575,'5'-2'0,"0"1"0,-1-1 0,1 1 0,-1-2 0,0 1 0,1 0 0,6-6 0,-1 2 0,27-13 0,64-24 0,-28 13 0,-46 20 0,1 2 0,0 1 0,1 1 0,55-5 0,-29 8-1365,-32 3-5461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11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24575,'0'38'0,"-1"1"0,1 0 0,3 0 0,11 61 0,-11-85 0,-1-8 0,-1 1 0,1 0 0,0-1 0,1 0 0,0 1 0,4 7 0,-6-13 0,0-1 0,1 1 0,-1-1 0,0 0 0,0 0 0,1 1 0,-1-1 0,1 0 0,-1 0 0,1 0 0,-1 0 0,1-1 0,-1 1 0,1 0 0,0-1 0,-1 1 0,1-1 0,0 1 0,0-1 0,0 0 0,-1 0 0,1 0 0,0 0 0,0 0 0,0 0 0,-1 0 0,1-1 0,0 1 0,0 0 0,-1-1 0,1 0 0,0 1 0,1-2 0,0 1 0,1-1 0,0 0 0,-1 1 0,0-1 0,1 0 0,-1-1 0,0 1 0,0 0 0,0-1 0,0 0 0,-1 0 0,1 0 0,-1 0 0,0 0 0,0 0 0,0 0 0,2-6 0,0-1 0,-2 1 0,1-1 0,-1 0 0,-1 0 0,1-11 0,6-33 0,-8 53 0,0 1 0,0-1 0,0 1 0,0-1 0,0 1 0,0-1 0,0 1 0,0 0 0,0-1 0,0 1 0,0-1 0,0 1 0,1-1 0,-1 1 0,0-1 0,0 1 0,1 0 0,-1-1 0,0 1 0,1 0 0,-1-1 0,0 1 0,1 0 0,-1-1 0,0 1 0,1 0 0,-1-1 0,1 1 0,-1 0 0,0 0 0,1 0 0,-1 0 0,1-1 0,-1 1 0,1 0 0,-1 0 0,1 0 0,-1 0 0,1 0 0,-1 0 0,1 0 0,-1 0 0,1 0 0,-1 0 0,0 1 0,1-1 0,-1 0 0,1 0 0,-1 0 0,1 0 0,-1 1 0,1-1 0,-1 0 0,0 0 0,1 1 0,-1-1 0,0 0 0,1 1 0,-1-1 0,0 0 0,1 1 0,-1-1 0,0 1 0,0-1 0,0 1 0,1-1 0,-1 0 0,0 1 0,22 37 0,-19-32 0,5 12 0,0 0 0,8 30 0,-13-34 0,2 0 0,-1-1 0,2 1 0,0-1 0,0-1 0,14 21 0,-6-20-1365,-1-4-5461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12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322 1 24575,'-3'0'0,"0"0"0,0 0 0,1 0 0,-1 0 0,0 0 0,0 0 0,1 1 0,-1-1 0,0 1 0,1 0 0,-1 0 0,1 0 0,-1 0 0,1 1 0,-1-1 0,1 0 0,0 1 0,0 0 0,0-1 0,0 1 0,0 0 0,0 0 0,0 0 0,0 1 0,1-1 0,-1 0 0,1 1 0,0-1 0,0 1 0,0-1 0,0 1 0,0-1 0,0 1 0,1 0 0,-1-1 0,1 1 0,0 0 0,0 3 0,0 1 0,0 0 0,1 1 0,0-1 0,1 0 0,0 0 0,0 0 0,0 0 0,1 0 0,0 0 0,1 0 0,-1-1 0,1 0 0,6 8 0,-2-3 0,-1 0 0,0 1 0,0 0 0,-1 0 0,-1 1 0,0 0 0,-1 0 0,0 0 0,-1 1 0,0-1 0,-1 1 0,-1-1 0,0 1 0,-2 17 0,1-29 0,0 1 0,-1 0 0,0 0 0,1-1 0,-1 1 0,0 0 0,0-1 0,-1 1 0,1-1 0,0 1 0,-1-1 0,0 0 0,1 0 0,-1 0 0,0 0 0,0 0 0,0 0 0,0 0 0,-1 0 0,1-1 0,0 1 0,-1-1 0,1 0 0,-1 0 0,0 0 0,1 0 0,-1 0 0,0 0 0,1-1 0,-5 1 0,-10 1 0,0 0 0,1-2 0,-1 0 0,-18-3 0,7 1 0,-109 0-1365,114 2-5461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14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1144 24575,'1'-4'0,"1"0"0,-1 0 0,1 0 0,1 0 0,-1 0 0,0 1 0,1-1 0,0 1 0,0 0 0,0 0 0,0 0 0,4-3 0,3-4 0,-5 5 0,1-3 0,2 0 0,-1 1 0,1 0 0,0 0 0,0 1 0,1 0 0,0 0 0,17-7 0,2 0 0,29-16 0,-12 4 0,192-83 0,-223 102 0,1 1 0,-1 0 0,30-4 0,-26 6 0,-1-1 0,25-9 0,66-21 0,-77 26 0,0-1 0,43-20 0,-48 18 0,2 1 0,0 2 0,34-7 0,15-5 0,-52 14 0,50-6 0,-53 10 0,-1-1 0,0-1 0,38-13 0,-32 6 0,0 0 0,1 2 0,0 2 0,0 0 0,43-4 0,-39 8 0,-1-2 0,49-14 0,-51 12 0,-1 0 0,1 2 0,39-3 0,-31 5 0,0-2 0,0-1 0,38-12 0,10-1 0,-37 8 0,-26 5 0,0 2 0,1 0 0,24 0 0,-36 4 0,20 0 0,-1-2 0,0 0 0,41-10 0,80-17 0,-116 25 0,0 1 0,53 1 0,-55 3 0,0-1 0,-1-3 0,37-6 0,-34 4 0,60-4 0,-37 5 0,15-8 0,-52 7 0,0 2 0,27-2 0,33 6 0,-55 1 0,0-2 0,0 0 0,-1-2 0,51-9 0,-35 3 0,1 1 0,0 3 0,0 1 0,82 6 0,-26 0 0,-13-2 0,99-3 0,-119-11 0,-48 9 0,1 0 0,19-1 0,326 3 0,-186 4 0,-148-2 0,0-1 0,-1-1 0,1-1 0,28-8 0,-18 4 0,1 2 0,-1 2 0,0 1 0,55 5 0,-4 0 0,910-3 0,-975 1 0,1 2 0,35 7 0,-34-4 0,50 2 0,475-6 0,-266-4 0,-232 1 0,0 3 0,81 13 0,-108-11 0,52 1 0,-55-5 0,-1 1 0,0 1 0,33 8 0,-20-3 0,0-2 0,1-1 0,-1-2 0,70-5 0,58 4 0,-117 9 0,-38-7 0,-1-1 0,1 0 0,-1 0 0,1-1 0,0 0 0,11 0 0,-18-2 0,0 1 0,1-1 0,-1 1 0,0-1 0,0 0 0,0 0 0,0 0 0,0 0 0,-1 0 0,1 0 0,0 0 0,0 0 0,-1-1 0,1 1 0,-1-1 0,1 0 0,-1 1 0,0-1 0,1 0 0,-1 0 0,0 1 0,0-1 0,0 0 0,-1 0 0,1 0 0,0 0 0,-1-1 0,1 1 0,-1 0 0,1-3 0,1-10 0,0 0 0,-1 0 0,0 0 0,-1 0 0,-1 0 0,-4-25 0,3 31 0,0 0 0,0 1 0,-1-1 0,-1 1 0,0-1 0,0 1 0,0 0 0,-1 0 0,0 1 0,-1 0 0,1-1 0,-9-6 0,-14-12-1365,17 14-5461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15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780 20 24575,'0'0'0,"0"0"0,1-1 0,-1 1 0,0 0 0,1 0 0,-1-1 0,0 1 0,1 0 0,-1-1 0,0 1 0,1 0 0,-1-1 0,0 1 0,0 0 0,0-1 0,1 1 0,-1-1 0,0 1 0,0 0 0,0-1 0,0 1 0,0-1 0,0 1 0,0-1 0,0 1 0,0 0 0,0-1 0,0 1 0,0-1 0,0 1 0,0-1 0,0 1 0,0 0 0,0-1 0,0 1 0,-1-1 0,1 1 0,0 0 0,0-1 0,0 1 0,-1 0 0,1-1 0,0 1 0,-1 0 0,1-1 0,0 1 0,-1 0 0,1-1 0,0 1 0,-1 0 0,1 0 0,0 0 0,-1-1 0,1 1 0,-1 0 0,1 0 0,-1 0 0,1 0 0,0 0 0,-1 0 0,1 0 0,-1 0 0,1 0 0,-1 0 0,1 0 0,0 0 0,-2 0 0,-1 0 0,-1 0 0,0 0 0,0 0 0,0 0 0,1 1 0,-8 1 0,-65 30 0,38-15 0,-52 15 0,37-15 0,-31 8 0,-71 18 0,58-13 0,77-26-273,0-1 0,0-1 0,-1-1 0,-20-1 0,17 0-6553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16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511 1 24575,'-2'0'0,"0"0"0,0 1 0,0-1 0,0 1 0,1-1 0,-1 1 0,0 0 0,1 0 0,-1 0 0,0 0 0,1 0 0,-1 0 0,1 0 0,0 0 0,-1 1 0,1-1 0,-2 3 0,-20 30 0,12-17 0,-136 182 0,121-162 0,-34 36 0,48-57 0,0 0 0,1 1 0,1 0 0,0 0 0,2 1 0,-12 33 0,17-43 0,-6 12 0,-22 35 0,-6 13 0,-5 17-1365,35-66-5461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16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24575,'2'1'0,"0"0"0,-1 0 0,1 0 0,0 0 0,-1 0 0,1 0 0,-1 0 0,1 1 0,-1-1 0,1 0 0,-1 1 0,0-1 0,0 1 0,0-1 0,0 1 0,0 0 0,1 2 0,15 33 0,4 37 0,-12-41 0,26 64 0,-23-72-341,-2 1 0,0 0-1,8 42 1,-15-48-6485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12T16:59:35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8467 10832 16383 0 0,'0'0'-16383'0'0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17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0 24575,'-4'0'0,"-7"0"0,-1 0-8191</inkml:trace>
  <inkml:trace contextRef="#ctx0" brushRef="#br0" timeOffset="1">1 27 24575,'4'0'0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18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24575,'1'3'0,"0"0"0,0 0 0,1 1 0,-1-1 0,0-1 0,1 1 0,0 0 0,0 0 0,0-1 0,0 1 0,4 3 0,12 20 0,-8 1 0,-7-17 0,0-1 0,1 0 0,0 0 0,0-1 0,1 1 0,0-1 0,12 15 0,-10-16 0,-1 0 0,1 1 0,-1 0 0,0 0 0,-1 0 0,0 1 0,-1 0 0,1 0 0,-2 0 0,1 1 0,-1-1 0,-1 1 0,1-1 0,0 18 0,-1-18-170,0-1-1,0 1 0,1-1 1,0 0-1,0 0 0,1 0 1,7 11-1,-2-4-6655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18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24575,'487'0'-1365,"-464"0"-5461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20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60 24575,'0'839'0,"0"-1518"0,0 661 0,1 1 0,1-1 0,0 0 0,2 1 0,0-1 0,0 1 0,2 0 0,9-21 0,-13 35 0,0 0 0,1 0 0,-1 0 0,0 1 0,1-1 0,0 0 0,0 1 0,-1 0 0,1 0 0,1 0 0,-1 0 0,0 0 0,0 0 0,1 1 0,-1 0 0,1-1 0,-1 1 0,1 1 0,0-1 0,-1 0 0,1 1 0,0 0 0,-1 0 0,6 0 0,-6 0 0,0 1 0,0-1 0,0 1 0,0-1 0,0 1 0,0 0 0,0 0 0,0 0 0,0 1 0,0-1 0,0 1 0,-1-1 0,1 1 0,-1 0 0,1 0 0,-1 0 0,0 1 0,0-1 0,0 0 0,0 1 0,0-1 0,0 1 0,-1 0 0,1 0 0,-1-1 0,0 1 0,1 0 0,0 4 0,1 13 0,-1 1 0,-1-1 0,0 0 0,-1 0 0,-2 0 0,0 1 0,-6 25 0,7-42 6,-1 1-1,1-1 1,-1 0-1,0 0 0,-1 0 1,1 0-1,-1 0 1,0 0-1,0-1 1,0 1-1,0-1 1,0 0-1,-1 0 0,1 0 1,-1 0-1,0-1 1,0 1-1,0-1 1,0 0-1,-1 0 1,-6 2-1,-4 0-253,1-1 1,-1 0-1,0-1 1,0-1-1,-20-1 1,11 0-6579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21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135 301 24575,'0'25'0,"-1"0"0,-2 0 0,-10 44 0,-15 69 0,24-116 0,1 1 0,1-1 0,2 32 0,0-33 0,0 0 0,-1 0 0,-1 0 0,-6 24 0,-26 110 0,29-112 0,4-36 0,1 0 0,-1 0 0,0 0 0,0 0 0,-1 0 0,0 0 0,0 0 0,-1-1 0,-5 13 0,3-19 0,3-8 0,-1-9 0,4 2 0,0 0 0,0 0 0,2 0 0,0 0 0,0 0 0,12-28 0,-9 25 0,0 0 0,-1 0 0,-1 0 0,2-24 0,-1-9 0,17-72 0,-13 79 0,-1 0 0,3-72 0,-12 95 0,2 0 0,0-1 0,2 1 0,0 0 0,1 0 0,1 0 0,1 1 0,1 0 0,17-35 0,-14 35 0,-7 14 0,0 1 0,0-1 0,0 0 0,1 1 0,0-1 0,7-7 0,24-25 0,-28 30 0,0 0 0,0 0 0,0 1 0,1 0 0,0 0 0,1 1 0,15-9 0,-2 4 0,0 1 0,28-8 0,-44 16 0,1 0 0,-1 1 0,1-1 0,-1 2 0,1-1 0,0 1 0,0 0 0,-1 0 0,1 0 0,0 1 0,-1 1 0,13 3 0,-16-4 0,-1 0 0,0 0 0,1 0 0,-1 0 0,0 1 0,0 0 0,0-1 0,0 1 0,0 0 0,0 0 0,-1 0 0,1 0 0,-1 0 0,1 0 0,-1 0 0,0 0 0,0 1 0,0-1 0,0 1 0,0-1 0,0 1 0,-1-1 0,1 1 0,-1-1 0,0 1 0,0-1 0,0 1 0,0-1 0,0 1 0,0 0 0,-2 4 0,0 3 0,-1 0 0,0 0 0,0-1 0,-1 1 0,0-1 0,-9 14 0,5-11 0,0 0 0,-1 0 0,0-1 0,-1 0 0,0-1 0,-22 16 0,9-10 0,0-1 0,-41 19 0,8-7-1365,38-21-5461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21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 24575,'1'37'0,"-2"0"0,-2 0 0,-10 52 0,-16 47 0,23-105 0,1 0 0,0 35 0,-6 39 0,-16 41 0,18-76-1365,8-48-5461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22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1 24575,'-2'20'0,"0"1"0,-2 0 0,-13 39 0,9-35 0,2 0 0,0 1 0,-4 47 0,8-38 0,-3 1 0,0-1 0,-16 51 0,12-51 0,-3 10-341,3 0 0,1 1-1,-1 50 1,9-73-6485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23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1 137 24575,'0'-1'0,"1"-1"0,-1 1 0,1 0 0,0-1 0,0 1 0,-1 0 0,1-1 0,0 1 0,0 0 0,0 0 0,0 0 0,0 0 0,0 0 0,0 0 0,1 0 0,-1 0 0,0 0 0,2 0 0,30-16 0,-25 13 0,5-3 0,0 2 0,0-1 0,0 1 0,0 1 0,1 1 0,0 0 0,0 0 0,0 2 0,20-1 0,-10 0 0,0 0 0,25-7 0,-24 4 0,44-3 0,-33 6 0,45-10 0,-48 6 0,60-2 0,-67 8-1365,-3 0-5461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23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 24575,'623'0'0,"-606"-1"0,0-1 0,0-1 0,20-5 0,-17 4 0,35-5 0,-35 7 67,34-9-1,8-1-1564,-41 10-5328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26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0 427 24575,'74'-1'0,"-35"-1"0,1 2 0,0 1 0,65 12 0,-40 5 0,-42-11 0,0-1 0,0-1 0,33 3 0,-32-5 0,0 1 0,0 1 0,0 1 0,41 17 0,-43-14 0,1-1 0,0-2 0,1 0 0,47 5 0,-42-7 0,0 0 0,1 2 0,31 10 0,32 7 0,-29-8 0,91 34 0,-154-49 0,27 8 0,55 9 0,-2-2 0,-69-12 0,19 6 0,0-2 0,0-2 0,47 3 0,-40-5 0,0 2 0,62 15 0,-63-11 0,1-2 0,63 4 0,263-11-530,-160-1 308,-182 0 222,1-1 0,33-8 0,29-3 0,-45 11 0,3 0 0,70-12 0,-80 7 0,15-4 0,0 3 0,88-5 0,-107 11-13,-1-1 0,-1-2 0,1-1-1,51-18 1,-47 14-4,1 1 0,62-10 0,-54 16-9,-17 2 185,1-2 0,0 0 0,0-1-1,25-9 1,38-11-50,-65 19-111,0-1 1,0-1-1,-1-1 1,38-19-1,-43 18 2,1 1 0,28-9 0,22-10 0,79-59 0,-122 69 0,17-9 0,-2-1 0,59-54 0,-64 49 0,-16 15 0,34-38 0,-22 26 0,11-11 0,-40 38 0,-1 0 0,1 0 0,-1 0 0,0 0 0,1 0 0,-1 0 0,0-1 0,0 1 0,-1 0 0,1 0 0,0-1 0,-1 1 0,1 0 0,-1-1 0,0 1 0,0-1 0,0 1 0,0-5 0,-1 6 0,1 0 0,-1-1 0,1 1 0,-1 0 0,1 0 0,-1 0 0,0 0 0,1 0 0,-1 0 0,0 0 0,0 0 0,0 0 0,0 0 0,0 0 0,0 0 0,0 0 0,0 1 0,0-1 0,0 0 0,0 1 0,0-1 0,-1 1 0,1-1 0,0 1 0,0 0 0,-1 0 0,1-1 0,0 1 0,-1 0 0,1 0 0,-3 0 0,-5 1 0,1 0 0,-1 0 0,-15 5 0,6-2 0,-95 25 0,85-20 0,-1-2 0,0 0 0,-1-2 0,-37 2 0,46-5 22,0 1 0,0 1 0,0 1 1,1 0-1,-38 17 0,35-13-397,-1-1 1,1-1-1,-43 7 1,44-12-6452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12T16:59:35.6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22163 7340 16383 0 0,'-5'0'0'0'0,"-6"0"0"0"0,-7 0 0 0 0,-5 0 0 0 0,2-5 0 0 0,-1-2 0 0 0,3-4 0 0 0,1-1 0 0 0,-3 2 0 0 0,-2 3 0 0 0,3-2 0 0 0,0-1 0 0 0,3-2 0 0 0,0 0 0 0 0,-3 2 0 0 0,3-1 0 0 0,-1 0 0 0 0,-2 2 0 0 0,2-1 0 0 0,-1-1 0 0 0,3-2 0 0 0,-1 1 0 0 0,-2 2 0 0 0,2-1 0 0 0,-2 0 0 0 0,4-3 0 0 0,-2 2 0 0 0,-2 2 0 0 0,2-2 0 0 0,-1 2 0 0 0,-3 1 0 0 0,3-2 0 0 0,-1 1 0 0 0,3-3 0 0 0,-1 1 0 0 0,-2 2 0 0 0,-3 3 0 0 0,2-2 0 0 0,0 1 0 0 0,-2 0 0 0 0,3-2 0 0 0,-1 1 0 0 0,4-4 0 0 0,0 1 0 0 0,-4 2 0 0 0,-2 3 0 0 0,-2 2 0 0 0,2-2 0 0 0,1 0 0 0 0,-2 0 0 0 0,3-2 0 0 0,1-1 0 0 0,-2 2 0 0 0,-2 3 0 0 0,-3 1 0 0 0,0 2 0 0 0,2-4 0 0 0,2-1 0 0 0,-1 1 0 0 0,4-3 0 0 0,-1-1 0 0 0,-1 2 0 0 0,3-3 0 0 0,0 1 0 0 0,-3 1 0 0 0,-2 3 0 0 0,-2 2 0 0 0,3-3 0 0 0,0 0 0 0 0,0 1 0 0 0,2-4 0 0 0,1 1 0 0 0,-2 1 0 0 0,-2 2 0 0 0,-2 2 0 0 0,-2 2 0 0 0,3-4 0 0 0,2-1 0 0 0,-1 1 0 0 0,-1 2 0 0 0,-2 0 0 0 0,4-2 0 0 0,0-2 0 0 0,0 2 0 0 0,-2 1 0 0 0,-2 1 0 0 0,4-3 0 0 0,0 0 0 0 0,0 0 0 0 0,-2 3 0 0 0,-2 0 0 0 0,-1 2 0 0 0,-1 1 0 0 0,-1 1 0 0 0,0 0 0 0 0,0 1 0 0 0,0-1 0 0 0,-1 0 0 0 0,1 0 0 0 0,0 1 0 0 0,0-1 0 0 0,0 0 0 0 0,0 0 0 0 0,0 0 0 0 0,0 0 0 0 0,0 0 0 0 0,0 0 0 0 0,0-5 0 0 0,0-2 0 0 0,0 1 0 0 0,0 1 0 0 0,0 1 0 0 0,0 2 0 0 0,0 1 0 0 0,0 0 0 0 0,0 1 0 0 0,0 1 0 0 0,0-1 0 0 0,0 0 0 0 0,0 0 0 0 0,0 1 0 0 0,0-1 0 0 0,0 0 0 0 0,0 0 0 0 0,0 0 0 0 0,0 0 0 0 0,0 0 0 0 0,0 0 0 0 0,0 0 0 0 0,0 0 0 0 0,5-5 0 0 0,1-2 0 0 0,1 1 0 0 0,-2 1 0 0 0,-2 1 0 0 0,0 2 0 0 0,-2 1 0 0 0,-1 0 0 0 0,0 1 0 0 0,0 1 0 0 0,0-1 0 0 0,-1 0 0 0 0,1 0 0 0 0,0 1 0 0 0,0-1 0 0 0,0 0 0 0 0,0 0 0 0 0,0 0 0 0 0,0 0 0 0 0,0 0 0 0 0,0 0 0 0 0,0 0 0 0 0,0 0 0 0 0,0 0 0 0 0,0 0 0 0 0,0 0 0 0 0,0 0 0 0 0,0 0 0 0 0,5 5 0 0 0,2 1 0 0 0,-1 0 0 0 0,-1-1 0 0 0,-2-1 0 0 0,0-2 0 0 0,-2-1 0 0 0,-1 0 0 0 0,0 4 0 0 0,0 1 0 0 0,0 0 0 0 0,5 4 0 0 0,1 0 0 0 0,0-2 0 0 0,-1-2 0 0 0,3 3 0 0 0,1 0 0 0 0,-1-2 0 0 0,-3-2 0 0 0,-1-1 0 0 0,-2-2 0 0 0,4 3 0 0 0,0 2 0 0 0,0-1 0 0 0,4 4 0 0 0,0-1 0 0 0,-2-1 0 0 0,-2-2 0 0 0,-2-2 0 0 0,-2 3 0 0 0,-1 1 0 0 0,4 3 0 0 0,1 1 0 0 0,0-3 0 0 0,4 3 0 0 0,0-1 0 0 0,-2-2 0 0 0,-2-3 0 0 0,3 2 0 0 0,-1 1 0 0 0,5 3 0 0 0,-2-1 0 0 0,-1-1 0 0 0,-3-4 0 0 0,2 4 0 0 0,0-2 0 0 0,3 5 0 0 0,0-2 0 0 0,2 4 0 0 0,0-2 0 0 0,-4-2 0 0 0,2 1 0 0 0,-1-1 0 0 0,3 2 0 0 0,-2 0 0 0 0,-2-4 0 0 0,2 3 0 0 0,-2-1 0 0 0,4 2 0 0 0,-2 0 0 0 0,3 1 0 0 0,-2 0 0 0 0,3 1 0 0 0,-3-1 0 0 0,3 1 0 0 0,-2-1 0 0 0,1 1 0 0 0,4 4 0 0 0,3 3 0 0 0,-2-2 0 0 0,0 0 0 0 0,2 3 0 0 0,-2-4 0 0 0,-1 0 0 0 0,-3-3 0 0 0,1 1 0 0 0,2 2 0 0 0,3 3 0 0 0,3 3 0 0 0,-3-3 0 0 0,-1-1 0 0 0,2 2 0 0 0,-4-4 0 0 0,1 1 0 0 0,1 1 0 0 0,2 2 0 0 0,2 2 0 0 0,2 2 0 0 0,1 1 0 0 0,1 1 0 0 0,0 1 0 0 0,1-1 0 0 0,-1 0 0 0 0,1 1 0 0 0,-1-1 0 0 0,0 0 0 0 0,0 0 0 0 0,0 0 0 0 0,0 0 0 0 0,0 0 0 0 0,0 0 0 0 0,0 0 0 0 0,0 0 0 0 0,0 0 0 0 0,0 0 0 0 0,0 0 0 0 0,0 0 0 0 0,0 0 0 0 0,5-5 0 0 0,2-1 0 0 0,-1-1 0 0 0,-1 2 0 0 0,3 2 0 0 0,1 1 0 0 0,-1 0 0 0 0,-3 2 0 0 0,4-5 0 0 0,-1-1 0 0 0,-1 0 0 0 0,3 1 0 0 0,0 1 0 0 0,-1 2 0 0 0,-4 1 0 0 0,-1 1 0 0 0,-2 0 0 0 0,-1 0 0 0 0,-1 0 0 0 0,0 1 0 0 0,-1-1 0 0 0,1 0 0 0 0,4-5 0 0 0,3-1 0 0 0,-1-1 0 0 0,4-3 0 0 0,0 0 0 0 0,-2 2 0 0 0,-2 2 0 0 0,-1 1 0 0 0,-3 3 0 0 0,4-4 0 0 0,0 0 0 0 0,0 0 0 0 0,-1 1 0 0 0,3-3 0 0 0,1-1 0 0 0,-2 2 0 0 0,3-3 0 0 0,0 0 0 0 0,-2 2 0 0 0,-2 2 0 0 0,-2 2 0 0 0,-2 2 0 0 0,-1 1 0 0 0,4-4 0 0 0,1-1 0 0 0,0 0 0 0 0,4 1 0 0 0,-1 2 0 0 0,0 1 0 0 0,-3 1 0 0 0,2-4 0 0 0,1-2 0 0 0,-2 1 0 0 0,4-3 0 0 0,-1-1 0 0 0,3-4 0 0 0,-1 2 0 0 0,-2 2 0 0 0,2-3 0 0 0,-1 2 0 0 0,2-2 0 0 0,0 0 0 0 0,-3 3 0 0 0,1-2 0 0 0,0 2 0 0 0,2-4 0 0 0,0 2 0 0 0,2-3 0 0 0,-2 2 0 0 0,-3 3 0 0 0,-2 2 0 0 0,1-1 0 0 0,0 0 0 0 0,2-3 0 0 0,1 1 0 0 0,-3 2 0 0 0,3-3 0 0 0,-1 1 0 0 0,2 3 0 0 0,4-3 0 0 0,0 1 0 0 0,-4 2 0 0 0,1-3 0 0 0,3-4 0 0 0,-1 0 0 0 0,2-2 0 0 0,-3 2 0 0 0,1-1 0 0 0,3-4 0 0 0,-1 2 0 0 0,0 0 0 0 0,3-3 0 0 0,2 3 0 0 0,3-1 0 0 0,-4 2 0 0 0,0 1 0 0 0,1-4 0 0 0,1-2 0 0 0,2-2 0 0 0,1-3 0 0 0,-4 4 0 0 0,0 0 0 0 0,0 0 0 0 0,1-2 0 0 0,-3 4 0 0 0,-1 1 0 0 0,2-2 0 0 0,1-2 0 0 0,3-1 0 0 0,1-2 0 0 0,1-1 0 0 0,1-1 0 0 0,0 0 0 0 0,-5 4 0 0 0,-1 2 0 0 0,0 0 0 0 0,1-1 0 0 0,2 3 0 0 0,1 1 0 0 0,1-1 0 0 0,0-3 0 0 0,1-1 0 0 0,-4 3 0 0 0,-3 0 0 0 0,1 0 0 0 0,1-3 0 0 0,2 0 0 0 0,1-2 0 0 0,1-2 0 0 0,0 1 0 0 0,1-2 0 0 0,0 1 0 0 0,1 0 0 0 0,-1 0 0 0 0,0-1 0 0 0,0 1 0 0 0,0 0 0 0 0,0 0 0 0 0,0 0 0 0 0,0 0 0 0 0,0 0 0 0 0,0 0 0 0 0,0 0 0 0 0,0 0 0 0 0,0 0 0 0 0,0 0 0 0 0,0 0 0 0 0,0 0 0 0 0,0 0 0 0 0,0 0 0 0 0,0 0 0 0 0,0 0 0 0 0,0 0 0 0 0,0 0 0 0 0,0 0 0 0 0,0 0 0 0 0,0 0 0 0 0,0 0 0 0 0,0 0 0 0 0,0 0 0 0 0,0 0 0 0 0,0-5 0 0 0,0-1 0 0 0,0-1 0 0 0,0 2 0 0 0,-5-3 0 0 0,-1-1 0 0 0,0 2 0 0 0,0 1 0 0 0,3 2 0 0 0,1 2 0 0 0,0 2 0 0 0,2-6 0 0 0,0 0 0 0 0,0 0 0 0 0,0 2 0 0 0,-4-5 0 0 0,-3 1 0 0 0,1 1 0 0 0,1 1 0 0 0,2 3 0 0 0,-4-4 0 0 0,-1-1 0 0 0,1 2 0 0 0,-3-4 0 0 0,0 0 0 0 0,2 2 0 0 0,2-3 0 0 0,2 1 0 0 0,2 1 0 0 0,-4-1 0 0 0,-5-6 0 0 0,-2 2 0 0 0,2 2 0 0 0,3 3 0 0 0,3-1 0 0 0,2 0 0 0 0,-4-2 0 0 0,0 0 0 0 0,1 3 0 0 0,2-3 0 0 0,1 1 0 0 0,-4-2 0 0 0,0 1 0 0 0,-5-3 0 0 0,1 1 0 0 0,1 4 0 0 0,3 3 0 0 0,-2-3 0 0 0,0 2 0 0 0,-4-4 0 0 0,2 0 0 0 0,1 3 0 0 0,-2-3 0 0 0,1 2 0 0 0,-2-4 0 0 0,1 2 0 0 0,-3-3 0 0 0,1 1 0 0 0,-1-1 0 0 0,1 1 0 0 0,3-1 0 0 0,4 1 0 0 0,3 3 0 0 0,-3-1 0 0 0,0 1 0 0 0,-4-2 0 0 0,0-4 0 0 0,1 1 0 0 0,4 3 0 0 0,-4-1 0 0 0,2-3 0 0 0,0 1 0 0 0,-2-1 0 0 0,0 1 0 0 0,-3 0 0 0 0,1 2 0 0 0,-3-2 0 0 0,2 2 0 0 0,-3-1 0 0 0,2 1 0 0 0,-1-1 0 0 0,1 1 0 0 0,3-1 0 0 0,-1-3 0 0 0,1 1 0 0 0,3-2 0 0 0,2-1 0 0 0,-2-4 0 0 0,0 4 0 0 0,-4-1 0 0 0,1 4 0 0 0,-4-1 0 0 0,2 3 0 0 0,-3 0 0 0 0,-2-4 0 0 0,0 3 0 0 0,0-2 0 0 0,2 2 0 0 0,4 5 0 0 0,-1-2 0 0 0,-3-3 0 0 0,1 1 0 0 0,-2-2 0 0 0,2 2 0 0 0,-1-1 0 0 0,-3-3 0 0 0,1-3 0 0 0,0-3 0 0 0,2 3 0 0 0,4 0 0 0 0,-1-1 0 0 0,-3-1 0 0 0,2 2 0 0 0,-3 2 0 0 0,2 3 0 0 0,-1-1 0 0 0,-3-1 0 0 0,-4-3 0 0 0,3 2 0 0 0,0 0 0 0 0,3 4 0 0 0,-1-2 0 0 0,-2-1 0 0 0,3 1 0 0 0,-1 0 0 0 0,-3-2 0 0 0,-2-3 0 0 0,3 2 0 0 0,-1 1 0 0 0,4 3 0 0 0,0-1 0 0 0,-3-1 0 0 0,-2-4 0 0 0,2 4 0 0 0,0-2 0 0 0,3 5 0 0 0,0-2 0 0 0,-3-1 0 0 0,3 1 0 0 0,-1 0 0 0 0,-3-2 0 0 0,-2-3 0 0 0,3-3 0 0 0,-1-1 0 0 0,4 4 0 0 0,0 0 0 0 0,-3 0 0 0 0,-2-1 0 0 0,-3-2 0 0 0,-2-1 0 0 0,4 4 0 0 0,1 1 0 0 0,-1-1 0 0 0,3 3 0 0 0,1 1 0 0 0,-2-1 0 0 0,3 2 0 0 0,-1-1 0 0 0,-1-2 0 0 0,-3-2 0 0 0,-3-2 0 0 0,-1-2 0 0 0,-1-1 0 0 0,-1-1 0 0 0,0 0 0 0 0,-1-1 0 0 0,1 1 0 0 0,0-1 0 0 0,-6 6 0 0 0,0 1 0 0 0,-1 1 0 0 0,-3 2 0 0 0,0 2 0 0 0,2-3 0 0 0,2-2 0 0 0,2-2 0 0 0,1-1 0 0 0,-3 3 0 0 0,0 0 0 0 0,0 0 0 0 0,1-1 0 0 0,2-2 0 0 0,1-1 0 0 0,-4 4 0 0 0,-1 1 0 0 0,1-1 0 0 0,1 4-16383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27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24575,'1'14'0,"2"0"0,-1-1 0,2 1 0,0-1 0,0 0 0,2 0 0,7 16 0,-3-13 0,1 1 0,13 14 0,12 17 0,-35-47 0,17 28 0,1-1 0,34 39 0,-4-8 0,-42-51-136,-1 0-1,1 0 1,-1 1-1,-1 0 1,1 0-1,-2 0 1,1 1-1,-1-1 0,4 15 1,-3-5-6690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29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295 0 24575,'-6'1'0,"0"0"0,0 0 0,0 1 0,1-1 0,-1 1 0,1 0 0,-1 1 0,1-1 0,0 1 0,0 0 0,0 1 0,0-1 0,1 1 0,-1 0 0,-5 6 0,5-5 0,1-1 0,0 1 0,0 0 0,0 1 0,1-1 0,0 0 0,0 1 0,0 0 0,0 0 0,1 0 0,0 0 0,0 0 0,1 0 0,-1 7 0,2-11 0,0 1 0,0-1 0,1 0 0,-1 0 0,0 0 0,1 0 0,0 0 0,-1 0 0,1 0 0,0 0 0,0 0 0,0 0 0,0 0 0,1 0 0,-1-1 0,0 1 0,1 0 0,-1-1 0,1 1 0,0-1 0,-1 0 0,1 1 0,0-1 0,0 0 0,0 0 0,3 1 0,7 3 0,-1-2 0,1 1 0,23 2 0,5 3 0,-34-8 0,-1 2 0,1-1 0,0 1 0,-1 0 0,0 0 0,0 0 0,0 1 0,0-1 0,0 1 0,0 1 0,-1-1 0,0 1 0,0-1 0,0 1 0,-1 0 0,0 1 0,0-1 0,0 1 0,0-1 0,-1 1 0,3 11 0,-1-1 0,-2 0 0,0 1 0,0 0 0,-2-1 0,0 1 0,-5 31 0,5-42 0,-1 0 0,-1 0 0,1 0 0,-1 0 0,0 0 0,0-1 0,-1 1 0,1 0 0,-1-1 0,-1 0 0,1 0 0,-1 0 0,0 0 0,0 0 0,0-1 0,-1 0 0,1 0 0,-1 0 0,0 0 0,0-1 0,-1 1 0,1-2 0,-1 1 0,1 0 0,-1-1 0,0 0 0,-9 2 0,-14 1 0,1-1 0,-1-1 0,0-2 0,-48-3 0,30 1 0,-3 0-1365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30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24575,'0'-1'0,"0"-1"0,1 1 0,-1-1 0,1 1 0,-1-1 0,1 1 0,0-1 0,-1 1 0,1 0 0,0-1 0,0 1 0,0 0 0,1-2 0,-1 3 0,-1 0 0,0 0 0,0-1 0,0 1 0,1 0 0,-1 0 0,0-1 0,1 1 0,-1 0 0,0 0 0,0 0 0,1-1 0,-1 1 0,0 0 0,1 0 0,-1 0 0,0 0 0,1 0 0,-1 0 0,1 0 0,-1 0 0,0 0 0,1 0 0,-1 0 0,0 0 0,1 0 0,-1 0 0,0 0 0,1 0 0,-1 0 0,0 0 0,1 0 0,-1 1 0,0-1 0,1 0 0,-1 0 0,0 0 0,0 1 0,1-1 0,-1 0 0,0 0 0,0 1 0,1-1 0,-1 0 0,0 0 0,0 1 0,0-1 0,1 0 0,-1 1 0,0-1 0,0 0 0,0 1 0,0-1 0,0 0 0,0 1 0,0-1 0,0 0 0,0 1 0,0-1 0,0 1 0,0-1 0,0 1 0,14 108 0,45 79 0,-52-163 0,-2-8 0,0 0 0,1 0 0,14 26 0,-16-36-195,-1 0 0,0 0 0,-1 1 0,0-1 0,0 1 0,1 9 0,0 3-6631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30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0 105 24575,'5'0'0,"5"0"0,7 0 0,0-5 0,1-2 0,3-3 0,2-1 0,2 2 0,1 2 0,1-2 0,0 0 0,1 2 0,-5-2 0,-2 0 0,0 1 0,-3 3-8191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32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1 24575,'-1'3'0,"0"1"0,-1-1 0,0 0 0,1 0 0,-1 0 0,0 0 0,0 0 0,-1 0 0,1-1 0,0 1 0,-1-1 0,0 1 0,1-1 0,-1 0 0,0 0 0,-5 2 0,-15 15 0,1 5 0,8-9 0,0 1 0,-12 18 0,25-33 0,1-1 0,-1 1 0,1 0 0,0-1 0,-1 1 0,1 0 0,0-1 0,-1 1 0,1 0 0,0-1 0,0 1 0,0 0 0,0-1 0,-1 1 0,1 0 0,0 0 0,0-1 0,0 1 0,1 0 0,-1 0 0,0-1 0,0 1 0,0 0 0,0-1 0,1 1 0,-1 0 0,0-1 0,1 2 0,1-1 0,-1 0 0,0 0 0,0 0 0,1 0 0,-1 0 0,1 0 0,-1 0 0,1-1 0,-1 1 0,1-1 0,-1 1 0,3 0 0,52 3 0,-50-4 0,-2 0 0,0 0 0,0 0 0,1-1 0,-1 1 0,0-1 0,0 0 0,1 0 0,-1 0 0,0-1 0,0 1 0,0-1 0,0 0 0,4-3 0,-3 0 0,1 0 0,-2 0 0,1-1 0,0 1 0,-1-1 0,0 0 0,4-8 0,-8 12 0,1 1 0,0-1 0,0 1 0,0 0 0,0-1 0,0 1 0,0 0 0,0 0 0,1 0 0,-1 0 0,0 0 0,1 0 0,1-2 0,-2 3 0,0 0 0,-1 0 0,1 0 0,0 0 0,-1 0 0,1 0 0,0 0 0,-1 0 0,1 0 0,-1 0 0,1 0 0,0 0 0,-1 0 0,1 1 0,0-1 0,-1 0 0,1 0 0,-1 1 0,1-1 0,-1 1 0,1-1 0,0 0 0,0 1 0,2 4 0,1-1 0,-1 1 0,0 0 0,0 0 0,0 0 0,2 7 0,-2-6 0,6 13 0,3 10 0,2-1 0,1-1 0,1 0 0,32 41 0,-45-66-54,0 1-1,0-1 0,0 0 1,0 0-1,1 0 1,-1 0-1,1 0 0,-1-1 1,1 0-1,0 0 1,-1 0-1,1 0 0,0 0 1,0-1-1,0 1 0,0-1 1,-1 0-1,1 0 1,0-1-1,0 1 0,0-1 1,0 0-1,-1 0 1,5-2-1,9-3-6771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32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24575,'-2'78'0,"4"87"0,11-99 0,-9-49 0,0 1 0,1 18 0,-5-27-103,2 3-108,-2 1 1,1-1 0,-2 0 0,0 0-1,-3 19 1,-3-13-6616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32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0 135 24575,'1'-1'0,"0"-1"0,-1 0 0,1 1 0,0-1 0,0 0 0,0 1 0,1-1 0,-1 1 0,0 0 0,0-1 0,1 1 0,-1 0 0,1 0 0,-1 0 0,1 0 0,0 0 0,2-1 0,32-15 0,-7 7 0,3-2 0,1 1 0,0 2 0,0 1 0,1 2 0,62-4 0,-63 8 0,57-9 0,-56 5 0,53-2 0,-7 9-1365,-56-1-5461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34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24575,'1'4'0,"0"1"0,1 0 0,0 0 0,-1 0 0,5 7 0,3 7 0,-4-5 0,0-1 0,2 1 0,-1-1 0,2-1 0,-1 1 0,15 15 0,-21-26 0,1 0 0,-1-1 0,1 1 0,0-1 0,-1 1 0,1-1 0,0 0 0,0 1 0,0-1 0,0 0 0,0 0 0,0-1 0,0 1 0,1 0 0,-1-1 0,0 1 0,0-1 0,1 0 0,-1 1 0,0-1 0,1 0 0,2-1 0,0 0 0,-1 0 0,0-1 0,0 1 0,0-1 0,-1 0 0,1 0 0,0-1 0,-1 1 0,1-1 0,-1 1 0,5-6 0,-1 0 0,-1 1 0,1-1 0,-1 0 0,0-1 0,-1 0 0,0 0 0,-1 0 0,0 0 0,6-19 0,-5-37 0,-5 80 0,-1 1 0,1 0 0,0 0 0,1 0 0,1 0 0,1-1 0,0 1 0,1 0 0,8 20 0,4 2-1365,-9-20-5461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35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376 2 24575,'-87'-2'0,"-97"4"0,175-1 0,0 1 0,0 0 0,0 0 0,1 0 0,-1 1 0,-9 5 0,16-7 0,0-1 0,0 1 0,0 0 0,0 0 0,0 0 0,1 0 0,-1 1 0,0-1 0,1 0 0,-1 1 0,1-1 0,-1 1 0,1 0 0,0-1 0,0 1 0,0 0 0,0 0 0,0 0 0,0-1 0,0 1 0,1 0 0,-1 0 0,1 0 0,-1 1 0,1-1 0,0 0 0,-1 0 0,1 0 0,1 0 0,-1 0 0,1 4 0,0-4 0,0 1 0,1-1 0,0 1 0,0-1 0,0 0 0,0 0 0,0 0 0,0 0 0,0 0 0,1 0 0,-1-1 0,1 1 0,-1-1 0,1 1 0,0-1 0,-1 0 0,6 1 0,54 15 0,-58-16 0,24 4 0,-18-4 0,-1 0 0,1 1 0,-1 1 0,14 4 0,-21-6 0,1 1 0,-1-1 0,1 1 0,-1-1 0,1 1 0,-1 0 0,0 0 0,0 0 0,0 0 0,0 0 0,0 1 0,-1-1 0,1 0 0,-1 1 0,1-1 0,-1 1 0,0 0 0,0-1 0,1 5 0,1 4 0,-1 0 0,0 1 0,-1-1 0,-1 0 0,0 17 0,0-25 0,0 1 0,0-1 0,-1 0 0,1 1 0,-1-1 0,0 0 0,0 0 0,0 1 0,0-1 0,0 0 0,-1 0 0,1 0 0,-1-1 0,0 1 0,0 0 0,0-1 0,0 1 0,-1-1 0,1 1 0,-1-1 0,1 0 0,-6 3 0,-53 16-1365,43-15-5461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7:17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2788 0 24575,'-11'0'0,"-103"5"0,98-3 0,0 0 0,1 2 0,0 0 0,0 1 0,-19 8 0,16-5 0,-1 1 0,0 0 0,-42 11 0,25-10 0,-71 31 0,92-34 0,-4 2 0,2 1 0,-22 14 0,-21 13 0,18-17 0,22-11 0,1 0 0,0 1 0,1 1 0,0 0 0,-20 18 0,32-23 0,-1-1 0,0-1 0,0 1 0,-1-1 0,1-1 0,-9 4 0,-30 16 0,-49 30 0,72-42 0,-22 8 0,35-15 0,0 0 0,0 0 0,0 1 0,1 0 0,0 1 0,-9 6 0,-1 2 0,0-2 0,-1 0 0,0-1 0,-41 16 0,32-15 0,-45 26 0,63-31 0,-5 3 0,-1 0 0,-26 11 0,12-7 0,-54 34 0,44-24 0,18-10 0,12-7 0,0-1 0,0 0 0,0-1 0,-1 0 0,-18 5 0,-34 13 0,50-16 0,0-2 0,-29 8 0,15-6 0,0 2 0,0 1 0,1 1 0,-28 15 0,41-19 0,3-3 0,-1 0 0,1-1 0,-1 0 0,1-1 0,-1 0 0,0-1 0,-15 0 0,10-1 0,0 2 0,-27 5 0,-156 47 0,175-47 0,-44 20 0,46-17 0,0-1 0,-28 7 0,10-1 0,35-12 0,-1 0 0,0-1 0,0 1 0,-1-1 0,-9 1 0,16-3 0,1 0 0,-1 0 0,0-1 0,0 1 0,1 0 0,-1 0 0,0-1 0,1 1 0,-1 0 0,0-1 0,1 1 0,-1-1 0,0 1 0,1-1 0,-1 1 0,1-1 0,-1 1 0,1-1 0,-1 0 0,1 1 0,0-1 0,-1 0 0,1 1 0,0-1 0,-1 0 0,1 1 0,0-1 0,0 0 0,0 0 0,0 1 0,0-1 0,-1-1 0,0-29 0,1 26 0,3-65-71,0-35 250,-3 95-343,-1 0 0,0 1 1,-1-1-1,0 1 0,0 0 1,-1-1-1,0 1 1,-6-10-1,-2 2-6662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12T16:59:35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8467 10832 16383 0 0,'0'0'-16383'0'0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7:17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24575,'22'1'0,"0"1"0,0 1 0,-1 1 0,1 2 0,22 7 0,3 1 0,-22-7 0,8 2 0,53 21 0,-46-17-1365,-20-9-5461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7:19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0 24575,'0'30'0,"2"6"0,-3 1 0,0-1 0,-3 0 0,-1 0 0,-15 55 0,13-65 0,1 2 0,-5 53 0,9-59 0,-2-4 0,0 0 0,0-1 0,-2 1 0,0-1 0,-10 17 0,9-18 0,0 0 0,1 1 0,0-1 0,1 2 0,-3 23 0,1 5-1365,1-29-5461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7:19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85 24575,'22'-2'0,"0"-2"0,0 0 0,0-1 0,-1-1 0,0-1 0,-1 0 0,34-19 0,-49 24 0,10-3-49,1 0 0,1 2 0,-1-1 0,1 2 0,-1 0 0,1 2 1,0-1-1,20 3 0,-9-1-876,-4 0-5901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7:20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24575,'0'4'0,"5"2"0,1 4 0,0 6 0,-1 3 0,-2 5 0,3-3 0,2 0 0,-2 1 0,-2 1 0,0 2 0,-3 0 0,0 2 0,-1-5-8191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7:20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7:22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24575,'1'8'0,"0"1"0,0-1 0,1 1 0,6 15 0,3 25 0,-7 103 0,-6-187 0,0 17 0,1 1 0,1-1 0,1 1 0,0-1 0,7-31 0,-8 47 0,1 0 0,0 0 0,0 0 0,0 0 0,0 0 0,0 0 0,1 0 0,-1 1 0,0-1 0,1 0 0,0 1 0,-1-1 0,1 1 0,0 0 0,0-1 0,-1 1 0,1 0 0,0 0 0,0 0 0,0 0 0,0 1 0,1-1 0,-1 1 0,0-1 0,0 1 0,0 0 0,0-1 0,1 1 0,-1 0 0,4 1 0,-2-1 0,0 1 0,0 0 0,0 0 0,0 0 0,-1 1 0,1-1 0,0 1 0,0 0 0,-1 0 0,1 0 0,-1 1 0,0-1 0,0 1 0,0 0 0,5 5 0,6 12 0,22 43 0,-14-22 0,-3 10 0,-19-61 0,0 0 0,1 0 0,0 1 0,1-1 0,0 1 0,3-11 0,2-7 0,9-37 0,-15 60 0,1 0 0,-1 0 0,1 0 0,0 0 0,0 0 0,1 0 0,-1 1 0,1-1 0,-1 1 0,1-1 0,0 1 0,6-4 0,-8 6 0,0 1 0,0-1 0,1 1 0,-1-1 0,0 1 0,1 0 0,-1 0 0,0-1 0,1 1 0,-1 0 0,0 0 0,1 0 0,-1 1 0,0-1 0,1 0 0,-1 0 0,0 1 0,1-1 0,-1 1 0,0-1 0,0 1 0,1-1 0,-1 1 0,0 0 0,0 0 0,0-1 0,0 1 0,0 0 0,0 0 0,0 0 0,0 0 0,0 0 0,-1 1 0,1-1 0,0 0 0,0 2 0,3 3 0,-1 0 0,0 0 0,0 0 0,-1 1 0,0-1 0,2 8 0,3 28 0,-1-7 0,2-1 0,11 36 0,-12-50-1365,-2-3-5461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7:24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31 249 24575,'15'-1'0,"1"0"0,0-1 0,-1 0 0,30-10 0,-37 10 0,-1-1 0,1 0 0,0 0 0,-1-1 0,0 0 0,0 0 0,0-1 0,-1 0 0,1 0 0,-1 0 0,7-8 0,-10 8 0,0 0 0,0-1 0,0 1 0,-1-1 0,0 0 0,0 1 0,0-1 0,0 0 0,-1 0 0,0 0 0,-1 0 0,1-1 0,-1 1 0,-1-11 0,1 14 0,-1-1 0,1 1 0,-1 0 0,1 0 0,-1-1 0,0 1 0,0 0 0,-1 0 0,1 0 0,-1 0 0,1 0 0,-1 1 0,0-1 0,0 0 0,0 1 0,0-1 0,-1 1 0,1 0 0,-1 0 0,1 0 0,-1 0 0,0 0 0,0 0 0,0 1 0,0-1 0,0 1 0,0 0 0,-3-1 0,-3 0 0,1 1 0,-1 0 0,0 1 0,1-1 0,-1 2 0,0-1 0,1 1 0,-16 4 0,20-4 0,1 0 0,-1 1 0,0-1 0,0 1 0,1 0 0,-1 0 0,1 0 0,0 1 0,-1-1 0,1 1 0,0 0 0,0-1 0,1 1 0,-1 1 0,1-1 0,-1 0 0,1 1 0,0-1 0,1 1 0,-4 6 0,-4 19 0,2-1 0,0 1 0,2 0 0,1 0 0,1 0 0,2 1 0,4 58 0,-3-84 0,1 1 0,-1 0 0,1-1 0,0 1 0,1 0 0,-1-1 0,1 1 0,0-1 0,0 0 0,0 0 0,0 0 0,1 0 0,-1 0 0,1 0 0,0 0 0,1-1 0,-1 1 0,1-1 0,-1 0 0,1 0 0,5 2 0,0-1 0,-1 0 0,1-1 0,0 0 0,1-1 0,-1 0 0,0-1 0,1 1 0,-1-2 0,16 0 0,-1 0-136,0-2-1,0-1 1,-1 0-1,1-2 1,-1-1-1,0 0 1,0-2-1,0-1 0,29-16 1,-36 17-6690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46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2433 1 24575,'0'10'0,"0"0"0,-1 0 0,0 1 0,-1-1 0,0 0 0,0 0 0,-1 0 0,-1-1 0,1 1 0,-1-1 0,-1 1 0,0-1 0,0-1 0,-1 1 0,0-1 0,-12 13 0,-4 0 0,-42 38 0,12-3 0,-16 11 0,18-30 0,-2-2 0,0-3 0,-82 37 0,88-50 0,27-12 0,1 0 0,1 2 0,-23 13 0,12-5 0,-37 17 0,44-25 0,2 1 0,-1 1 0,1 1 0,-33 27 0,20-12 0,-2-1 0,-66 38 0,54-36 0,36-22 0,0-1 0,-1-1 0,-11 4 0,12-4 0,0 0 0,0 0 0,0 0 0,-9 7 0,5-2 0,0-2 0,-18 9 0,17-10 0,1 1 0,-22 14 0,-51 32 0,39-26 0,32-19 0,1 0 0,-19 5 0,21-8 0,0 0 0,0 1 0,0 0 0,-16 12 0,13-7 0,-1-2 0,0 0 0,0-1 0,-22 7 0,-2 2 0,-119 37 0,40-17 0,50-18 0,21-1 0,-22 5 0,-52 15 0,122-37 2,0-1 1,0 1-1,-1-1 0,1 0 0,0 1 0,0-1 1,0 0-1,0 0 0,0 0 0,0 0 0,-1 0 1,1 0-1,0 0 0,0 0 0,0-1 0,0 1 1,0 0-1,0-1 0,0 1 0,0-1 0,0 1 1,0-1-1,0 1 0,0-1 0,0 0 0,0 1 1,0-1-1,0 0 0,1 0 0,-1 0 0,0 0 1,1 0-1,-1 0 0,0 0 0,1 0 0,-1 0 1,1 0-1,0 0 0,-1 0 0,1 0 0,0 0 1,0 0-1,-1 0 0,1 0 0,0 0 0,0-1 1,0 1-1,0 0 0,1 0 0,-1-2 0,1-8-311,0 0-1,1 0 0,6-20 0,-7 29 72,5-18-6588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47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24575,'5'0'0,"6"0"0,5 0 0,6 0 0,2 0 0,3 0 0,1 0 0,0 0 0,0 0 0,0 0 0,0 0 0,-1 0 0,0 0 0,1 0 0,-1 0 0,-5-5 0,-5-1-8191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48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0 24575,'1'87'0,"-3"98"0,-10-108 0,-2 9 0,11-59 0,-1-1 0,-1 1 0,-10 26 0,-7 36 0,18-21 0,5-56 0,-1 1 0,-1-1 0,0 1 0,-5 18 0,6-31-38,0 1 0,0-1 0,0 1 1,0-1-1,0 1 0,0-1 0,0 1 0,0-1 0,0 1 0,-1-1 0,1 1 0,0-1 0,0 1 0,-1-1 0,1 1 0,0-1 1,0 0-1,-1 1 0,1-1 0,0 0 0,-1 1 0,1-1 0,-1 0 0,1 1 0,0-1 0,-1 0 0,1 0 0,-1 1 0,1-1 1,-1 0-1,1 0 0,-1 0 0,1 0 0,-1 0 0,0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5:39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5487 0 24575,'-27'3'0,"1"1"0,0 1 0,0 1 0,1 1 0,0 1 0,-31 15 0,55-22 0,-135 54 0,45-9 0,73-39 0,1 2 0,-23 15 0,26-15 0,-1 0 0,0-1 0,-21 7 0,7-3 0,1 1 0,-40 26 0,29-17 0,-17 11 0,29-16 0,-2-1 0,-52 22 0,62-30 0,1 0 0,-25 16 0,27-14 0,-1-1 0,-32 13 0,-146 55 0,137-52 0,37-16 0,0 0 0,-33 9 0,39-13 0,0 0 0,-24 12 0,25-10 0,-1 0 0,-22 5 0,11-4 0,1 1 0,-28 15 0,31-14 0,-1 0 0,-43 12 0,-57 14 0,31-7 0,68-22 0,-40 20 0,5-3 0,-94 24 0,59-23 0,-17 5 0,51-13 0,45-14 0,0 1 0,-1 1 0,-23 10 0,2 2 0,-56 18 0,-12 3 0,90-32 0,0-1 0,-22 5 0,24-8 0,-1 2 0,0 0 0,-21 10 0,14-2 0,-1-2 0,-1 0 0,0-2 0,-23 6 0,15-5 0,-44 18 0,-8 2 0,56-20 0,-33 16 0,1 0 0,-108 23 0,146-41 0,1-2 0,-27 5 0,25-7 0,1 2 0,-27 9 0,-92 31 0,66-29 0,41-10 0,-56 19 0,-12 3 0,74-22 0,-6 2 0,0 1 0,-45 19 0,68-24 0,-1 0 0,0-1 0,0-1 0,-13 2 0,15-3 0,0 0 0,0 1 0,1 0 0,-1 0 0,0 1 0,1 1 0,-12 5 0,9-3 0,-1 0 0,0-1 0,0-1 0,-1 0 0,1-1 0,-15 3 0,11-3 0,1 0 0,0 2 0,-24 9 0,26-8 0,-1 2 0,-1-1 0,1 0 0,-1-1 0,-1-1 0,1-1 0,-1 0 0,-28 3 0,19-4 0,1 1 0,-1 1 0,-31 10 0,34-8 0,-1-1 0,0-1 0,-1-1 0,-24 1 0,13-2 0,1 1 0,-1 2 0,-39 12 0,47-11 0,26-7 0,0 0 0,0 1 0,-1-1 0,1 0 0,0 1 0,0-1 0,0 0 0,0 0 0,0 0 0,-1 0 0,1 0 0,0 0 0,0 0 0,0 0 0,0-1 0,0 1 0,-1 0 0,1-1 0,0 1 0,0-1 0,0 1 0,0-1 0,0 0 0,0 1 0,0-1 0,1 0 0,-1 0 0,0 1 0,0-1 0,0 0 0,1 0 0,-1 0 0,1 0 0,-1 0 0,0 0 0,1 0 0,0 0 0,-1 0 0,1 0 0,0 0 0,-1-1 0,1 1 0,0 0 0,0 0 0,0 0 0,0 0 0,0-1 0,0 0 0,1-8 0,0 0 0,0 0 0,1 0 0,4-13 0,-4 16 0,63-180 0,-55 164 0,1-11-273,-1-1 0,-1 0 0,-2 0 0,2-43 0,-7 55-6553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48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1 24575,'4'0'0,"12"-1"0,0 1 0,0 1 0,0 1 0,29 6 0,-40-6 0,-1-1 0,1 1 0,-1 0 0,0 0 0,0 1 0,0-1 0,0 1 0,0 0 0,0 0 0,-1 0 0,0 1 0,1-1 0,-1 1 0,-1 0 0,1-1 0,0 1 0,-1 1 0,0-1 0,0 0 0,0 0 0,1 6 0,1 2 0,8 20 0,-2 1 0,-1 0 0,-1 0 0,-2 1 0,3 56 0,-9-75 0,0-1 0,-1 1 0,-1 0 0,0-1 0,-1 1 0,-1-1 0,0 0 0,-1 0 0,-1 0 0,0-1 0,0 0 0,-1 0 0,-1 0 0,-1-1 0,1 0 0,-2-1 0,-19 19 0,-36 38 0,48-49 0,-1 0 0,0-1 0,-1-1 0,-1-1 0,-23 15 0,-3-2-40,33-19-181,-1-1 1,-1-1-1,0 0 0,0 0 0,-23 7 0,18-11-6605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49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0 24575,'-5'1'0,"1"-1"0,-1 1 0,1 0 0,0 0 0,-1 0 0,1 1 0,0 0 0,0-1 0,0 2 0,0-1 0,0 0 0,1 1 0,-1-1 0,1 1 0,-1 0 0,1 1 0,0-1 0,0 0 0,0 1 0,1-1 0,-1 1 0,1 0 0,-2 5 0,-5 9 0,1 0 0,1 0 0,-8 38 0,13-49 0,1 1 0,0-1 0,0 0 0,1 0 0,0 0 0,1 12 0,-1-17 0,0-1 0,0 1 0,1-1 0,-1 1 0,0-1 0,1 0 0,-1 1 0,1-1 0,-1 0 0,1 1 0,0-1 0,-1 0 0,1 0 0,0 0 0,0 0 0,0 1 0,0-1 0,0 0 0,0-1 0,0 1 0,0 0 0,0 0 0,0 0 0,1-1 0,-1 1 0,0 0 0,0-1 0,1 1 0,-1-1 0,1 0 0,-1 1 0,0-1 0,1 0 0,-1 0 0,1 0 0,-1 0 0,0 0 0,1 0 0,-1 0 0,3-1 0,-3 0 0,1 1 0,0-1 0,-1 0 0,1 0 0,0 0 0,-1 0 0,1 0 0,-1 0 0,0 0 0,1 0 0,-1-1 0,0 1 0,0 0 0,0-1 0,0 1 0,0-1 0,0 0 0,0 1 0,0-1 0,0 0 0,0-1 0,11-47 0,-4 14 0,-7 35 0,-1-1 0,1 0 0,0 1 0,-1-1 0,1 1 0,0-1 0,0 1 0,0-1 0,0 1 0,0 0 0,0-1 0,1 1 0,-1 0 0,0 0 0,1 0 0,-1 0 0,1 0 0,-1 0 0,1 1 0,-1-1 0,1 0 0,-1 1 0,1-1 0,0 1 0,-1-1 0,1 1 0,0 0 0,0 0 0,-1 0 0,1 0 0,0 0 0,0 0 0,-1 0 0,1 1 0,0-1 0,-1 0 0,1 1 0,1 0 0,2 1 0,0 1 0,0-1 0,-1 1 0,1 0 0,-1 0 0,0 1 0,0-1 0,0 1 0,0 0 0,0 0 0,3 6 0,6 8-195,2 0 0,0-1 0,0-1 0,2 0 0,0-1 0,31 21 0,-34-27-6631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50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1 24575,'-1'8'0,"-1"0"0,1-1 0,-1 1 0,-1-1 0,0 1 0,0-1 0,-5 9 0,-4 9 0,5-5 0,2 1 0,-1 0 0,-2 27 0,5-22 0,-13 42 0,-17 58 0,2-8 0,20-86 0,2 1 0,1 0 0,1 1 0,2-1 0,-1 44 0,7-4 0,-2 71 0,2-142-52,-1 0-1,0 0 1,-1 0-1,1 0 1,0-1-1,-1 1 1,1 0-1,-1 0 1,1 0-1,-1 0 1,0 0-1,0 0 1,0-1-1,0 1 1,0 0-1,0-1 1,0 1-1,-1-1 1,1 1-1,-1-1 1,1 0-1,-1 0 0,1 1 1,-1-1-1,-3 1 1,-5-1-6774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50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1 174 24575,'0'-2'0,"0"-1"0,1 1 0,-1 0 0,1-1 0,0 1 0,0 0 0,0-1 0,0 1 0,0 0 0,0 0 0,0 0 0,1 0 0,-1 0 0,1 0 0,0 0 0,-1 1 0,1-1 0,0 0 0,0 1 0,0 0 0,0-1 0,0 1 0,1 0 0,2-1 0,8-4 0,0 2 0,1-1 0,15-2 0,-20 5 0,61-12 0,-40 9 0,-1-1 0,42-15 0,-56 17 0,0 0 0,0 0 0,1 2 0,-1 0 0,27 0 0,-23 2 0,0-1 0,1-1 0,19-5 0,-3-1 53,15-4-1471,-34 5-5408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6:51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167 330 24575,'32'0'0,"-4"1"0,0-2 0,40-5 0,-59 4 0,0 0 0,0-1 0,0 1 0,0-2 0,-1 1 0,1-1 0,-1-1 0,0 1 0,0-2 0,-1 1 0,11-9 0,-12 7 0,0 1 0,0-1 0,-1 1 0,0-1 0,0-1 0,-1 1 0,0-1 0,0 0 0,-1 0 0,0 0 0,0 0 0,-1 0 0,0-1 0,0 1 0,-1-1 0,0 0 0,0 1 0,-1-1 0,-1 0 0,-2-16 0,3 21 0,-1 0 0,0 1 0,0-1 0,0 0 0,0 0 0,0 1 0,-1-1 0,0 1 0,0-1 0,0 1 0,0 0 0,0-1 0,-1 1 0,0 0 0,1 1 0,-1-1 0,0 0 0,0 1 0,0 0 0,-1 0 0,1 0 0,-1 0 0,1 0 0,-1 0 0,1 1 0,-1 0 0,0 0 0,-7-1 0,-10-2 0,0 2 0,0 1 0,0 0 0,-27 4 0,13-1 0,25-3 0,0 1 0,0 1 0,0-1 0,0 2 0,1-1 0,-1 2 0,0-1 0,1 1 0,-1 0 0,1 1 0,0 0 0,0 1 0,0 0 0,1 0 0,-14 12 0,16-9 0,-1 2 0,1-1 0,0 1 0,1-1 0,1 2 0,-1-1 0,1 0 0,1 1 0,-3 15 0,-6 12 0,6-13 0,1-1 0,1 1 0,2 0 0,0-1 0,1 1 0,2 0 0,3 29 0,-3-48 0,0 0 0,0 0 0,0-1 0,1 1 0,-1 0 0,1-1 0,1 1 0,-1-1 0,1 0 0,0 1 0,0-1 0,1-1 0,-1 1 0,1 0 0,0-1 0,0 0 0,1 0 0,-1 0 0,10 6 0,-5-5 0,1-1 0,-1 0 0,1 0 0,0-1 0,0 0 0,0-1 0,0 0 0,0 0 0,0-1 0,16-1 0,51 1 0,145-5 0,-200 0-1365,-4-2-5461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7:04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316 0 24575,'-3'6'0,"-1"-1"0,1 1 0,0 0 0,1 0 0,-1 0 0,1 0 0,0 0 0,1 0 0,-1 0 0,1 1 0,1-1 0,-1 1 0,1 6 0,-5 27 0,-48 155 0,47-178 0,-1 1 0,-17 33 0,-3 7 0,11 4 0,14-49 0,-1 0 0,0 0 0,-9 20 0,-49 131 0,55-146 0,-21 87 0,19-67 0,2 3 0,1 0 0,2 1 0,6 82 0,-1-31 0,-2 1150 0,2-1225 0,0 0 0,0-1 0,2 0 0,0 1 0,9 21 0,-6-20 0,-1-1 0,-2 1 0,1 0 0,0 22 0,-3-4 0,-1-6 0,1 0 0,9 43 0,-7-50 0,-1-1 0,-1 1 0,-1 25 0,-2-27 0,2 0 0,0-1 0,10 43 0,-6-39 0,-1 1 0,2 38 0,-5-44 0,1 0 0,0 0 0,2 0 0,0 0 0,10 25 0,-1-13 0,0 1 0,-2 0 0,9 52 0,-16-67 0,0 0 0,13 31 0,-11-35 0,-1 0 0,0 1 0,-1-1 0,-1 1 0,1 17 0,-3-15 0,0 0 0,2 0 0,-1 0 0,2 0 0,0-1 0,1 1 0,10 19 0,4 11 0,17 70 0,-9-28 0,-21-68 0,-2 0 0,0 0 0,-2 1 0,0-1 0,-2 34 0,2 25 0,0-66 0,1 0 0,1 0 0,0 0 0,0 0 0,2-1 0,0 0 0,8 14 0,18 44 0,-19-33 0,-3-13 0,-1 0 0,-2 1 0,0 0 0,-2 0 0,4 46 0,-7-44 0,1 0 0,2 0 0,11 36 0,-8-31 0,8 57 0,-2-7 0,-8-58 0,-2 0 0,2 31 0,-7 215 0,1-267 0,0 1 0,0 0 0,-1-1 0,1 1 0,-1-1 0,0 1 0,-2 5 0,2-9 0,1 0 0,-1 0 0,1 0 0,-1-1 0,0 1 0,1 0 0,-1 0 0,0-1 0,0 1 0,1 0 0,-1-1 0,0 1 0,0-1 0,0 1 0,0-1 0,0 0 0,0 1 0,0-1 0,0 0 0,0 1 0,0-1 0,0 0 0,0 0 0,0 0 0,0 0 0,0 0 0,0 0 0,0 0 0,0 0 0,0-1 0,0 1 0,0 0 0,0-1 0,0 1 0,1 0 0,-1-1 0,0 1 0,0-1 0,0 0 0,-1 0 0,-7-4 0,0-1 0,0 0 0,-11-11 0,11 9 0,1 1 0,-2 1 0,-12-8 0,-111-59 0,82 45 0,-32-15 0,-74-15 0,119 39-1365,25 8-5461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7:05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1 416 24575,'11'0'0,"0"2"0,-1-1 0,14 5 0,-15-4 0,0 0 0,0 0 0,0-1 0,0 0 0,10 0 0,-16-1 0,0-1 0,0 1 0,0-1 0,-1 0 0,1 0 0,0 0 0,-1 0 0,1 0 0,-1 0 0,1-1 0,-1 1 0,0-1 0,1 0 0,-1 1 0,0-1 0,0 0 0,0 0 0,0-1 0,-1 1 0,4-5 0,2-6 0,0-1 0,-1 0 0,0 0 0,-2-1 0,1 1 0,-2-1 0,0 0 0,0-1 0,-2 1 0,0 0 0,-1-26 0,0 32 12,0 0 0,1 0 0,0 0 0,1 0 0,0 0 0,1 0 0,0 1 0,0-1 0,6-11 0,3 1-507,0 0 0,23-27 0,-24 32-6331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7:06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34 24575,'-1'57'0,"0"-31"0,0-1 0,2 0 0,0 0 0,2 0 0,6 26 0,-3-28 0,-2 1 0,-1-1 0,0 44 0,0-5 0,10 12 0,-9-53 0,0 1 0,1 24 0,-6 172 0,1-251 0,1 0 0,2 0 0,9-44 0,-8 54 0,-1-1 0,-1-1 0,-1-23 0,-1 26 0,0 0 0,2 1 0,8-43 0,-4 32 0,-1-1 0,-1 1 0,-2-1 0,-4-59 0,4-48 0,-2 137 0,0 1 0,1-1 0,-1 0 0,1 1 0,0-1 0,0 0 0,0 1 0,0-1 0,1 1 0,-1 0 0,1-1 0,-1 1 0,1 0 0,0 0 0,0 0 0,0 0 0,0 0 0,0 0 0,0 1 0,1-1 0,-1 1 0,0 0 0,1-1 0,-1 1 0,1 0 0,-1 0 0,1 1 0,0-1 0,-1 0 0,5 1 0,9-2 0,1 1 0,-1 0 0,0 1 0,19 3 0,-6-1 0,-19-1 0,0 0 0,-1 0 0,1 1 0,0 0 0,-1 1 0,0 0 0,17 8 0,-21-8 0,1 0 0,-1 0 0,0 1 0,0 0 0,0 0 0,0 0 0,-1 0 0,1 1 0,-1-1 0,0 1 0,-1 1 0,1-1 0,2 7 0,14 28 0,-11-25 0,-2 0 0,0 0 0,8 31 0,10 28 0,-19-60 0,0 2 0,-1-1 0,-1 1 0,-1-1 0,3 23 0,-7 54 0,0-68 0,0 0 0,1 0 0,2 0 0,1 0 0,5 24 0,-3-24-273,0 0 0,-2-1 0,0 1 0,-2 25 0,-1-26-6553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7:07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7:08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1 24575,'-1'4'0,"-1"0"0,1 0 0,-1 0 0,0 0 0,0 0 0,-1-1 0,1 1 0,-1-1 0,-6 7 0,-5 8 0,0 9 0,-22 56 0,10-21 0,21-49 0,1 1 0,0-1 0,1 1 0,-2 15 0,3-16 0,0 0 0,-1 0 0,0 0 0,-11 24 0,6-18 0,1 1 0,1 0 0,1 0 0,-4 26 0,0 0 0,8-43 0,0-1 0,1 1 0,-1 0 0,1-1 0,0 1 0,0 0 0,0 0 0,0-1 0,1 1 0,-1 0 0,1-1 0,-1 1 0,1-1 0,0 1 0,0-1 0,0 1 0,0-1 0,1 1 0,-1-1 0,1 0 0,-1 0 0,4 4 0,0-3 0,-1 1 0,1-1 0,0 0 0,0 0 0,0 0 0,0-1 0,1 0 0,-1 0 0,0 0 0,8 1 0,0 0 0,1 0 0,0-1 0,0-1 0,0 0 0,0-1 0,23-2 0,-31 1 0,1 0 0,-1 0 0,0-1 0,0 0 0,0 0 0,-1-1 0,1 1 0,0-1 0,-1 0 0,0-1 0,0 1 0,0-1 0,0 0 0,0-1 0,-1 1 0,8-10 0,-7 6 0,5-4 0,-1 0 0,-1-1 0,-1 0 0,0 0 0,0-1 0,-1 0 0,6-23 0,-3 4 0,-3-2 0,0 1 0,0-51 0,-5 66 0,-1 10 0,1-1 0,-1 1 0,0-1 0,-1 1 0,0 0 0,-1-1 0,0 1 0,0 0 0,-1 0 0,0 0 0,-7-12 0,-10-22 0,18 36 0,-1 0 0,1 0 0,-2 1 0,1-1 0,-1 1 0,-8-11 0,12 17 0,0 0 0,0 0 0,-1-1 0,1 1 0,0 0 0,0 0 0,0 0 0,0 0 0,0 0 0,0 0 0,0 0 0,0 0 0,0 0 0,0 0 0,0 0 0,0 0 0,0-1 0,-1 1 0,1 0 0,0 0 0,0 0 0,0 0 0,0 0 0,0 0 0,0 0 0,0 0 0,0 0 0,-1 0 0,1 0 0,0 0 0,0 0 0,0 0 0,0 0 0,0 0 0,0 0 0,0 0 0,0 0 0,-1 0 0,1 0 0,0 0 0,0 1 0,0-1 0,0 0 0,0 0 0,0 0 0,0 0 0,0 0 0,0 0 0,0 0 0,0 0 0,-1 0 0,1 0 0,0 0 0,0 0 0,0 1 0,0-1 0,0 0 0,0 0 0,0 0 0,0 0 0,0 0 0,0 0 0,0 0 0,0 12 0,6 12 0,11 19 0,-10-22 0,1-1 0,1-1 0,1 1 0,1-1 0,15 20 0,18 20 0,63 113 0,-89-131 64,-16-33-302,1 0 0,1 0 0,-1 0-1,1-1 1,7 10 0,0-5-6588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5:40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24575,'78'-1'0,"88"3"0,-145 1 0,0 1 0,-1 1 0,1 1 0,33 15 0,-35-12 0,1-2 0,1 0 0,-1-1 0,33 4 0,-36-7 0,0 0 0,-1 1 0,1 1 0,21 10 0,5 0 0,107 22 0,-149-37 0,9 4 0,-1 0 0,1 0 0,-1 0 0,0 1 0,0 1 0,-1 0 0,0 0 0,0 0 0,8 9 0,33 23 0,14 7-1365,-49-35-5461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7:10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24575,'0'558'0,"0"-558"0,0 0 0,1 0 0,-1 0 0,0 0 0,0 0 0,0-1 0,0 1 0,0 0 0,0 0 0,0 0 0,0 0 0,0 0 0,0 0 0,0 0 0,1 0 0,-1 0 0,0 0 0,0 0 0,0 0 0,0 0 0,0 0 0,0 0 0,0 0 0,0 0 0,0 0 0,0 0 0,0 0 0,1 0 0,-1 0 0,0 1 0,0-1 0,0 0 0,0 0 0,0 0 0,0 0 0,0 0 0,0 0 0,0 0 0,0 0 0,0 0 0,0 0 0,0 0 0,0 0 0,0 0 0,0 0 0,1 1 0,-1-1 0,0 0 0,0 0 0,0 0 0,0 0 0,0 0 0,0 0 0,0 0 0,0 0 0,0 0 0,0 0 0,0 1 0,0-1 0,0 0 0,-1 0 0,1 0 0,0 0 0,0 0 0,0 0 0,0 0 0,0 0 0,7-9 0,7-17 0,-12 22 0,7-16 0,-1 0 0,-2 0 0,10-42 0,-12 41 0,1 1 0,0 0 0,2 1 0,15-32 0,-8 22 0,13-37 0,-4 9 0,-6 7 0,-11 31 0,0 0 0,10-18 0,-14 33 0,0 0 0,0 0 0,1 0 0,-1 1 0,1-1 0,0 1 0,0-1 0,0 1 0,0 0 0,1 0 0,-1 1 0,1-1 0,0 1 0,4-3 0,-6 4 0,-1 1 0,0-1 0,1 0 0,-1 1 0,1 0 0,-1-1 0,1 1 0,-1 0 0,1-1 0,-1 1 0,1 0 0,-1 0 0,1 0 0,-1 1 0,1-1 0,-1 0 0,1 1 0,-1-1 0,0 0 0,1 1 0,-1 0 0,1-1 0,-1 1 0,0 0 0,0 0 0,1-1 0,-1 1 0,0 0 0,0 0 0,0 1 0,0-1 0,0 0 0,0 0 0,0 0 0,0 1 0,-1-1 0,1 0 0,0 1 0,-1-1 0,1 0 0,0 3 0,2 8 0,0 0 0,-1 1 0,0-1 0,0 17 0,1 3 0,4 15 0,2 49 0,-5-42 0,19 59 0,-16-78 0,-7-34 0,0-1 0,0 0 0,0 1 0,0-1 0,1 0 0,-1 0 0,0 1 0,0-1 0,0 0 0,0 0 0,0 1 0,1-1 0,-1 0 0,0 0 0,0 1 0,0-1 0,1 0 0,-1 0 0,0 0 0,0 0 0,1 1 0,-1-1 0,0 0 0,0 0 0,1 0 0,-1 0 0,0 0 0,0 0 0,1 0 0,-1 0 0,0 0 0,1 0 0,-1 0 0,1 0 0,9-16 0,52-119 0,-53 118 0,1 0 0,0 1 0,1 0 0,14-15 0,-9 13 0,24-41 0,-40 59 0,4-8 0,0 1 0,1 0 0,0 0 0,10-11 0,-15 17 0,1 1 0,0-1 0,0 0 0,-1 0 0,1 0 0,0 1 0,0-1 0,0 1 0,0-1 0,0 1 0,0-1 0,0 1 0,0-1 0,0 1 0,0 0 0,0-1 0,0 1 0,0 0 0,0 0 0,1 0 0,-1 0 0,0 0 0,0 0 0,0 0 0,0 1 0,0-1 0,0 0 0,0 0 0,0 1 0,0-1 0,0 1 0,0-1 0,0 1 0,0-1 0,0 1 0,0 0 0,0-1 0,0 1 0,-1 0 0,1 0 0,0 0 0,-1-1 0,1 1 0,0 0 0,-1 0 0,1 0 0,0 1 0,3 8 0,0-1 0,-1 1 0,0 0 0,-1-1 0,0 1 0,0 0 0,-1 1 0,0 15 0,5 26 0,10 23 0,-8-44 0,-2 1 0,-1 0 0,2 43 0,-9 87-1365,2-138-5461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7:12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27 467 24575,'12'0'0,"0"0"0,0-2 0,0 1 0,-1-1 0,1-1 0,-1 0 0,1-1 0,-1 0 0,0-1 0,0 0 0,-1 0 0,18-13 0,31-18 0,-27 17 0,58-44 0,-78 51 0,-1-1 0,-1 0 0,0 0 0,15-30 0,-21 35 0,0-2 0,0 1 0,-1 0 0,-1-1 0,0 0 0,0 1 0,-1-1 0,0 0 0,0 0 0,-1 0 0,-1 0 0,1 1 0,-2-1 0,-4-18 0,5 25 0,0 1 0,-1-1 0,0 1 0,1 0 0,-1-1 0,0 1 0,0 0 0,-1 0 0,1 0 0,0 0 0,-1 1 0,1-1 0,-1 1 0,1-1 0,-1 1 0,0 0 0,0 0 0,1 0 0,-1 0 0,0 1 0,0-1 0,-4 0 0,-9 0 0,0 0 0,1 1 0,-17 2 0,12-1 0,8-1 0,0 1 0,0 0 0,-20 5 0,27-4 0,0 0 0,1 0 0,-1 0 0,1 0 0,0 1 0,0-1 0,0 1 0,0 0 0,0 1 0,0-1 0,-5 8 0,-2 1 0,-10 12 0,2 1 0,0 0 0,-24 45 0,36-55 0,0 0 0,2 1 0,0-1 0,0 1 0,-3 32 0,-4 10 0,8-41 0,1 0 0,0 1 0,1-1 0,0 33 0,3-44 0,0-1 0,0 0 0,0 0 0,0 0 0,1 1 0,0-1 0,0-1 0,0 1 0,0 0 0,1 0 0,0-1 0,0 0 0,0 1 0,1-1 0,-1 0 0,1-1 0,0 1 0,0-1 0,0 0 0,8 5 0,0-1 0,1 0 0,-1-1 0,1-1 0,0 0 0,1 0 0,-1-2 0,24 5 0,0-5 0,63-2 0,-76-1 0,-15 1 0,0-1 0,0 0 0,0 0 0,0-1 0,0 0 0,0-1 0,0 0 0,0 0 0,-1-1 0,1 0 0,11-6 0,-5-2 0,0-1 0,-1 0 0,0-1 0,0-1 0,14-20 0,-19 24 0,6-5 0,0 0 0,2 2 0,-1-1 0,1 2 0,20-11 0,-14 10 0,-2-2 0,33-28 0,-40 31-1365,-1 1-5461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7:35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1461 1 24575,'-1'4'0,"-1"0"0,0 0 0,1 0 0,-1 0 0,-1 0 0,1-1 0,-1 1 0,1-1 0,-1 1 0,-4 2 0,-7 12 0,-26 63 0,7-13 0,-21 40 0,2 2 0,7-20 0,33-61 0,-2-1 0,-24 40 0,26-47 0,-17 47 0,-6 11 0,22-55 0,-14 44 0,4-7 0,18-48 0,1 0 0,0 1 0,-3 27 0,5-28 0,0-1 0,-1 1 0,0-1 0,-1 1 0,-6 14 0,3-11 0,1 0 0,1 1 0,0-1 0,2 1 0,-4 30 0,5-27 0,-2 0 0,0 0 0,-11 31 0,9-32 0,1-1 0,-6 34 0,9-35 0,-2-1 0,1 0 0,-2-1 0,-10 25 0,5-18 0,1 1 0,1 0 0,1 1 0,1 0 0,0 0 0,2 0 0,1 1 0,2-1 0,0 31 0,2-31 0,-2 0 0,-1-1 0,-1 1 0,-7 28 0,-19 83 0,23-95 0,1 1 0,2 0 0,2 0 0,4 44 0,0 8 0,-2-26 0,-3 81 0,-1-132 0,0 0 0,-1 0 0,-1-1 0,0 0 0,-1 0 0,-11 18 0,8-14 0,1 0 0,-11 35 0,14-39 0,0-1 0,-13 26 0,11-26 0,1-1 0,-8 26 0,9-21 0,-2 0 0,0-1 0,-14 25 0,12-26 0,1 0 0,0 0 0,-8 30 0,-15 66 0,-10 44 0,3 8 0,32-135 0,-1 0 0,-2-1 0,-1 0 0,-19 38 0,24-53 0,1 0 0,0 0 0,1 0 0,-2 17 0,3-17 0,0 0 0,-1 0 0,0-1 0,-1 1 0,-6 12 0,-1 0 0,1-1 0,1 1 0,1 1 0,1-1 0,-4 38 0,-13 48 0,14-75 0,0-1 0,-3 0 0,-18 37 0,20-46 0,2 1 0,1 0 0,0 0 0,-3 36 0,8-47 0,-1-2 0,-1 1 0,-8 21 0,7-23 0,1 0 0,0 0 0,1 1 0,-2 18 0,1-2 0,-17 57 0,14-63 0,2 0 0,1 0 0,0 1 0,0 28 0,6 408 0,0-441 0,1 0 0,8 36 0,-5-34 0,-1 0 0,1 26 0,-4-29 0,-1 13 0,2-1 0,11 60 0,-6-49 0,-3 0 0,-1 1 0,-4 82 0,-2-36 0,4-64 0,0 1 0,1-1 0,11 45 0,-9-49 0,2 39 0,-6-46 0,1-1 0,1 1 0,0-1 0,1 1 0,0-1 0,1 0 0,8 18 0,6 9 0,16 51 0,5 11 0,-13-35 0,-16-40 0,26 51 0,-27-60 0,-1 1 0,-1 0 0,-1 1 0,7 29 0,9 31 0,-17-64 0,-1 0 0,-1 1 0,2 25 0,-4-29 0,0 1 0,2-1 0,-1 1 0,1-1 0,1 0 0,7 17 0,0-5 0,0 2 0,9 41 0,-2-5 0,-12-48 0,1-1 0,0 0 0,13 20 0,7 11 0,34 50 0,-54-84 0,2 0 0,-1-1 0,1 0 0,1 0 0,-1-1 0,2 0 0,-1-1 0,17 10 0,7 8 0,-23-17 0,1 0 0,0-1 0,16 9 0,99 41 0,-64-24 0,-48-25 0,1 0 0,-1-1 0,18 6 0,23 8 0,-41-15 0,1-1 0,0-1 0,0 0 0,0-1 0,0 0 0,18 1 0,-14-3 0,0 2 0,0 0 0,-1 1 0,0 1 0,31 13 0,-31-11 0,-1 0 0,2-2 0,-1 0 0,1-1 0,34 3 0,-51-8 0,31 2 0,1 1 0,39 8 0,-38-2 0,0 0 0,0-2 0,0-1 0,51 2 0,-53-7 0,55 11 0,-55-7 0,53 3 0,-65-7 0,0 2 0,30 6 0,-28-4 0,45 3 0,76-9 0,61 3 0,-140 10 0,-49-8 0,0 0 0,20 1 0,50-4 0,-58-1 0,0 0 0,0 2 0,40 7 0,-9 0 0,1-2 0,0-3 0,102-5 0,-49-1 0,-46 1 0,79 3 0,-81 10 0,-49-8 0,0 0 0,20 1 0,141-5 0,21 1 0,-115 12 0,-55-7 0,47 2 0,369-7 0,-214-3 0,-204 4 0,0 0 0,31 8 0,-29-4 0,46 2 0,495-7 0,-275-3 0,1029 2 0,-1298-2 0,0-1 0,0-2 0,0 0 0,48-18 0,-61 18 0,-1-1 0,0 0 0,17-11 0,25-13 0,-4 6 0,-36 16 0,0 1 0,0 1 0,29-9 0,-2 3 0,60-26 0,-45 16 0,-42 16 0,-1-1 0,1 0 0,-1-1 0,-1-1 0,19-16 0,-27 22 0,-1-1 0,0 0 0,0 0 0,-1 0 0,1 0 0,-1-1 0,0 1 0,0-1 0,0 1 0,-1-1 0,1 0 0,-1 1 0,0-1 0,0-7 0,0-9 0,-1-1 0,-2-21 0,0 11 0,2 20 0,-1-1 0,-1 1 0,0-1 0,-1 1 0,0 0 0,-1 0 0,-1 1 0,1-1 0,-2 1 0,1 0 0,-2 0 0,-8-11 0,14 20 0,-1 0 0,0 0 0,0 0 0,0 0 0,0 0 0,0 0 0,-1 0 0,1 1 0,-1-1 0,1 1 0,-1 0 0,1 0 0,-1 0 0,0 0 0,1 0 0,-1 1 0,0-1 0,0 1 0,-5-1 0,4 2 0,1-1 0,-1 1 0,0 0 0,1 0 0,-1 1 0,1-1 0,-1 1 0,1 0 0,0 0 0,0 0 0,0 0 0,0 0 0,-3 4 0,-4 4 0,1 0 0,0 1 0,1 0 0,0 0 0,0 1 0,-10 25 0,4 0 0,12-27 0,-1-1 0,-1 0 0,1 0 0,-10 14 0,-50 73 0,63-95-3,-1 0 0,1-1-1,0 1 1,-1 0 0,1-1-1,0 1 1,-1 0 0,1 0-1,0-1 1,0 1 0,0 0-1,0 0 1,-1-1 0,1 1-1,0 0 1,0 0 0,1-1-1,-1 1 1,0 0 0,0 0-1,0 0 1,0-1 0,1 1-1,-1 0 1,0-1 0,1 1-1,-1 0 1,2 1 18,-1-1-1,0 0 1,0 0 0,1 0-1,-1-1 1,0 1 0,1 0-1,-1 0 1,1-1 0,-1 1-1,1-1 1,2 1 0,6 1-240,1-1 0,-1 0-1,14-1 1,-19 0-337,19 0-6264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7:37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24575,'2'0'0,"21"0"0,1 1 0,42 7 0,-60-7 0,0 0 0,0 1 0,0 0 0,0 0 0,0 1 0,0-1 0,-1 1 0,1 0 0,-1 1 0,0 0 0,0-1 0,0 2 0,-1-1 0,1 0 0,5 9 0,-2-4 0,0 0 0,1-1 0,-1 0 0,1-1 0,1 0 0,0 0 0,-1-1 0,2 0 0,14 6 0,-8-4 0,0 1 0,20 16 0,-22-15 0,0 0 0,1-1 0,0-1 0,29 10 0,-26-10 0,11 6 0,40 26 0,-31-17 0,41 30-1365,-67-42-5461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7:50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3045 24575,'55'0'0,"1"-2"0,77-13 0,-69 7 0,0 3 0,123 6 0,-69 1 0,4 0 0,134-5 0,-173-10 0,-54 8 0,48-4 0,-15 10 0,-41 0 0,0-1 0,1 0 0,-1-2 0,38-8 0,166-34 0,-206 40 0,-1 0 0,0-2 0,0-1 0,22-10 0,-22 8 0,1 2 0,-1 0 0,36-8 0,-26 8 0,0 0 0,40-18 0,19-5 0,-65 22 0,34-15 0,-42 15 0,1 2 0,0 0 0,0 0 0,1 2 0,23-5 0,-10 5 0,1-3 0,35-11 0,27-6 0,-72 18 0,0 0 0,-1-1 0,33-16 0,-32 13 0,0 1 0,1 1 0,22-6 0,-25 9 0,0-1 0,-1-1 0,24-14 0,-4 3 0,99-58 0,36-45 0,-67 44 0,-88 63 0,0 0 0,27-31 0,10-9 0,-41 43 0,0-1 0,-1 0 0,-1 0 0,0-1 0,-1-1 0,0 0 0,7-16 0,-10 18 0,1 0 0,0 0 0,9-12 0,-9 15 0,-1 0 0,0 0 0,-1-1 0,0 0 0,6-15 0,8-25 0,-13 34 0,0 0 0,-1-1 0,-1 0 0,-1 0 0,5-35 0,-4 13 0,17-75 0,-14 79 0,-1-1 0,5-63 0,-10 63 0,10-47 0,-6 50 0,2-58 0,-9-342 0,1 424 0,-1 1 0,0 0 0,-1-1 0,1 1 0,-2 0 0,1 0 0,-7-14 0,-33-51 0,21 37 0,13 24 0,0 0 0,0 1 0,-1 0 0,0 0 0,-1 1 0,0 1 0,-21-16 0,8 10 0,0 1 0,-1 1 0,-26-10 0,-4-2 0,38 16 0,-1 1 0,1 1 0,-1 1 0,-1 0 0,1 1 0,-1 1 0,-29-4 0,-250 7 0,134 4 0,148-3 0,0 1 0,-1 0 0,1 1 0,0 1 0,0 1 0,0 0 0,1 0 0,0 2 0,-1 0 0,2 0 0,-1 2 0,1-1 0,0 2 0,1 0 0,0 0 0,0 1 0,-14 16 0,-7 9 0,32-35 0,1 0 0,0 0 0,-1-1 0,1 1 0,0 0 0,0 0 0,-1 0 0,1-1 0,0 1 0,0 0 0,0-1 0,0 1 0,-1 0 0,1-1 0,0 1 0,0 0 0,0 0 0,0-1 0,0 1 0,0 0 0,0-1 0,0 1 0,0 0 0,0-1 0,0 1 0,0-1 0,0 1 0,0 0 0,0-1 0,0 1 0,0 0 0,0 0 0,0-1 0,1 1 0,-1 0 0,0-1 0,0 1 0,1-1 0,4-21 0,8-4 0,1 1 0,1 1 0,1 0 0,26-29 0,-36 47 0,-1-1 0,-1 0 0,1 0 0,-1 0 0,-1-1 0,5-9 0,15-28 0,-2 10-37,-14 23-184,0 0-1,0 1 1,1 1 0,1-1-1,9-9 1,-5 10-6605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7:51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24575,'0'-1'0,"0"-1"0,1 1 0,0 0 0,-1 0 0,1 0 0,-1 0 0,1 0 0,0 0 0,0 0 0,0 0 0,0 0 0,0 0 0,0 0 0,0 0 0,0 1 0,0-1 0,0 0 0,0 1 0,0-1 0,0 1 0,0-1 0,1 1 0,-1 0 0,0-1 0,0 1 0,1 0 0,1 0 0,41-5 0,-39 5 0,16-2 0,0 2 0,1 0 0,-1 1 0,32 6 0,-44-4 0,1 0 0,0 0 0,-1 0 0,1 2 0,-1-1 0,0 1 0,0 0 0,-1 1 0,0 0 0,0 0 0,11 11 0,17 19 0,-10-11 0,-2 1 0,0 0 0,20 32 0,-3-5 102,-29-39-835,21 31-1,-23-26-6092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7:52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0 24575,'2'1'0,"1"-1"0,-1 0 0,0 1 0,1-1 0,-1 1 0,0 0 0,0 0 0,1 0 0,-1 0 0,0 0 0,0 0 0,0 0 0,0 1 0,-1-1 0,1 1 0,0 0 0,0-1 0,-1 1 0,1 0 0,-1 0 0,0 0 0,1 0 0,-1 0 0,0 0 0,0 0 0,-1 0 0,1 1 0,0-1 0,-1 0 0,1 1 0,0 3 0,1 10 0,0 1 0,-1-1 0,-2 26 0,1-24 0,0 14 0,-2 0 0,-1 1 0,-11 46 0,8-49 0,-2 37 0,-5 24 0,-10 0 0,12-51 0,1 1 0,2 1 0,2 0 0,-1 44 0,5-54 0,-1 1 0,-10 43 0,4-28 0,-2 7 0,5-33 0,2 1 0,-2 38 0,5-52 0,1 2 0,-1 0 0,2 0 0,-1 0 0,1 0 0,1 0 0,3 13 0,-4-22 0,0 0 0,0 1 0,1-1 0,-1 0 0,0 0 0,1 0 0,-1 0 0,1 0 0,0 0 0,-1 0 0,1-1 0,0 1 0,0-1 0,0 1 0,0-1 0,1 0 0,-1 0 0,0 0 0,0 0 0,1 0 0,-1 0 0,1-1 0,-1 1 0,1-1 0,-1 0 0,0 1 0,1-1 0,-1 0 0,1 0 0,-1-1 0,1 1 0,-1-1 0,4 0 0,40-7 0,0-1 0,-1-3 0,55-22 0,-83 29 0,1 0 0,0 0 0,25-2 0,-25 5 0,-1-1 0,0-1 0,29-9 0,-13-1 0,0 3 0,0 0 0,62-9 0,-67 14 0,49-16 0,6-2 0,-39 11-1365,-27 7-5461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7:53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141 544 24575,'9'-1'0,"-1"0"0,0-1 0,0 0 0,0 0 0,0-1 0,-1 0 0,1 0 0,9-5 0,-7 2 0,0 2 0,1-1 0,17-4 0,-18 8 0,-1-1 0,1-1 0,-1 1 0,0-2 0,0 1 0,0-1 0,-1-1 0,1 1 0,-1-2 0,0 1 0,7-7 0,-5 4 0,1 1 0,-1 0 0,1 0 0,0 1 0,24-8 0,-22 9 0,-1 0 0,0-1 0,0 0 0,-1-1 0,16-11 0,-3-4 0,-1-1 0,-1-1 0,-2 0 0,0-2 0,19-32 0,-37 54 0,1 0 0,-1 0 0,0 0 0,-1 0 0,1-1 0,-1 1 0,1-1 0,-1 1 0,-1-1 0,1 1 0,-1-1 0,0 0 0,0 1 0,0-1 0,-1-5 0,0 6 0,0 0 0,0 1 0,-1-1 0,1 1 0,-1 0 0,0-1 0,0 1 0,0 0 0,0 0 0,0 0 0,-1 0 0,1 0 0,-1 1 0,0-1 0,0 1 0,0 0 0,0 0 0,-7-3 0,-4-2 0,0 1 0,0 1 0,0 1 0,-1 0 0,0 1 0,0 0 0,-18 0 0,-109 3 0,62 3 0,68-3 0,-1 0 0,1 1 0,-1 1 0,1 0 0,-1 0 0,1 1 0,-22 9 0,27-8 0,1-1 0,-1 1 0,0 1 0,1-1 0,0 1 0,0 0 0,1 1 0,-1-1 0,1 1 0,0 0 0,1 0 0,-1 1 0,-5 12 0,-18 32 0,16-32 0,2 1 0,0 0 0,1 1 0,-11 40 0,11-23 0,3-15 0,1 1 0,1-1 0,-1 30 0,4-19 0,-1-20 0,1-1 0,1 1 0,0 0 0,1-1 0,0 1 0,2-1 0,3 15 0,-4-25 0,-1 0 0,1 0 0,1 0 0,-1 0 0,0 0 0,1 0 0,-1-1 0,1 1 0,0-1 0,0 0 0,0 0 0,0 0 0,6 3 0,49 18 0,-37-16 0,10 5 0,1-2 0,1-1 0,42 5 0,-14-2 0,-38-7 0,1-1 0,32 1 0,-18-3 0,-14-1 0,0 0 0,0-2 0,-1 0 0,29-6 0,-41 3 0,0-1 0,-1 0 0,1-1 0,-1 0 0,0 0 0,-1-1 0,0-1 0,9-8 0,12-9 0,-16 13-1365,-3 1-5461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7:54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424 54 24575,'-11'1'0,"1"0"0,-1 0 0,0 1 0,1 0 0,0 1 0,-1 0 0,-16 8 0,-2 4 0,-33 22 0,25-15 0,31-17 0,0-1 0,0 1 0,1 0 0,0 0 0,0 0 0,0 1 0,-5 7 0,8-11 0,0 1 0,0 0 0,1 0 0,-1 0 0,0 0 0,1 0 0,0 0 0,0 0 0,0 0 0,0 0 0,1 0 0,-1 1 0,1-1 0,0 0 0,0 0 0,0 1 0,1 5 0,-1-9 0,0 1 0,0-1 0,1 0 0,-1 1 0,0-1 0,0 0 0,1 1 0,-1-1 0,0 0 0,1 1 0,-1-1 0,0 0 0,1 0 0,-1 1 0,0-1 0,1 0 0,-1 0 0,1 0 0,-1 0 0,0 1 0,1-1 0,-1 0 0,1 0 0,-1 0 0,1 0 0,-1 0 0,0 0 0,1 0 0,-1 0 0,1 0 0,-1 0 0,1-1 0,-1 1 0,0 0 0,1 0 0,-1 0 0,1 0 0,-1-1 0,0 1 0,1 0 0,-1 0 0,0-1 0,1 1 0,-1 0 0,0 0 0,1-1 0,-1 1 0,0-1 0,0 1 0,1 0 0,-1-1 0,0 1 0,0-1 0,17-19 0,17-36 0,-23 37 0,0 0 0,1 1 0,27-30 0,-13 12 0,-22 30 0,0 0 0,0 0 0,0 0 0,1 1 0,9-9 0,-14 14 0,0 0 0,0 0 0,1 0 0,-1 0 0,0-1 0,0 1 0,1 0 0,-1 0 0,0 0 0,0 0 0,1 0 0,-1 0 0,0 0 0,0 0 0,1 0 0,-1 1 0,0-1 0,0 0 0,1 0 0,-1 0 0,0 0 0,0 0 0,1 0 0,-1 0 0,0 1 0,0-1 0,0 0 0,1 0 0,-1 0 0,0 0 0,0 1 0,0-1 0,1 0 0,-1 0 0,0 1 0,0-1 0,0 0 0,0 0 0,0 1 0,0-1 0,0 0 0,0 0 0,0 1 0,0-1 0,0 0 0,1 0 0,-2 1 0,1-1 0,0 0 0,0 0 0,0 1 0,2 16 0,-2-16 0,1 313 0,-4-138 0,4-120 0,1-30 0,-2 0 0,0 0 0,-2-1 0,-9 48 0,-28 77 0,36-144 0,1-1 0,-1 0 0,0 1 0,0-1 0,-1 0 0,1-1 0,-1 1 0,0-1 0,0 1 0,-7 4 0,-18 21 0,-24 25 0,49-51-42,1-1-1,-1 1 0,1-1 1,-1 0-1,0 0 0,0 0 1,-1 0-1,1-1 0,-1 0 1,1 0-1,-1 0 0,1 0 1,-1-1-1,0 0 0,0 0 1,0 0-1,0 0 0,0-1 1,0 0-1,0 0 0,0 0 1,0-1-1,0 0 0,1 0 1,-1 0-1,0 0 0,0-1 1,1 0-1,-1 0 0,1 0 1,-9-5-1,0-5-6783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7:55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0 24575,'-5'1'0,"-1"-1"0,1 1 0,-1 0 0,1 0 0,-1 0 0,1 1 0,0 0 0,-1 0 0,1 0 0,0 0 0,0 1 0,1 0 0,-1 0 0,1 1 0,-8 6 0,-1 3 0,0 2 0,1 0 0,-12 20 0,-2 3 0,14-22 0,0 1 0,-13 29 0,22-42 0,1 1 0,0-1 0,0 1 0,0 0 0,1 0 0,-1 0 0,1 0 0,0 1 0,1-1 0,-1 0 0,1 0 0,0 0 0,1 1 0,-1-1 0,3 7 0,-3-10 0,1 0 0,0 0 0,0 0 0,0 0 0,1 0 0,-1 0 0,0 0 0,1-1 0,-1 1 0,1 0 0,0-1 0,-1 1 0,1-1 0,0 0 0,0 0 0,0 1 0,0-1 0,0-1 0,0 1 0,0 0 0,0 0 0,0-1 0,1 1 0,-1-1 0,0 0 0,0 1 0,1-1 0,-1 0 0,0-1 0,0 1 0,1 0 0,-1-1 0,0 1 0,0-1 0,0 1 0,0-1 0,3-1 0,4-2 0,-1 1 0,1-1 0,-1-1 0,0 1 0,0-1 0,-1-1 0,12-10 0,-9 7 0,-1-1 0,-1-1 0,1 1 0,-2-1 0,0-1 0,0 1 0,-1-1 0,0 0 0,-1-1 0,-1 1 0,0-1 0,0 0 0,-1 0 0,-1 0 0,-1-1 0,1 1 0,-2-21 0,2 42 0,0 1 0,1-1 0,0 0 0,0 0 0,1 0 0,0 0 0,7 9 0,-3-4 0,0 1 0,-1 0 0,8 24 0,-5-11-170,1 1-1,1-1 0,2-1 1,0-1-1,2 0 0,0-1 1,32 36-1,-36-47-6655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5:57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0 24575,'3'124'0,"-6"133"0,-13-152 0,5-49 0,0 4 0,5-39 0,2 1 0,-2 37 0,7 239-1365,-1-275-5461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7:55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24575,'0'1135'-1365,"0"-1112"-5461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46:32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46:32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  <inkml:trace contextRef="#ctx0" brushRef="#br0" timeOffset="1">0 1 24575,'0'0'-8191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46:44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46:45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  <inkml:trace contextRef="#ctx0" brushRef="#br0" timeOffset="1">0 0 24575,'0'0'-8191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46:17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3596 0 24575,'-2941'0'0,"2919"2"0,0 0 0,0 1 0,-29 9 0,26-6 0,-51 6 0,-19-11 0,56-2 0,-56 6 0,84-4 0,-1 1 0,0 1 0,1 0 0,-1 0 0,1 1 0,0 1 0,0 0 0,-19 12 0,23-11 0,0-1 0,1 1 0,-1 1 0,2-1 0,-1 1 0,1 0 0,0 1 0,0-1 0,1 1 0,0 0 0,0 0 0,1 0 0,0 0 0,0 1 0,1-1 0,-2 15 0,0 12 0,2 1 0,3 63 0,0-56 0,-1-33 0,0 4 0,0 1 0,1-1 0,6 28 0,-5-38 0,-1 1 0,1-1 0,0 1 0,0-1 0,0 0 0,0 0 0,1 0 0,0 0 0,0 0 0,0-1 0,0 1 0,0-1 0,1 0 0,0 0 0,-1 0 0,6 3 0,7 2 0,0 0 0,0 0 0,1-2 0,0 0 0,0-1 0,0-1 0,30 4 0,5-4 0,68-4 0,-76 0 0,-21 1 0,0 1 0,-1 1 0,30 8 0,-25-5 0,45 5 0,-10-10 0,-38-1 0,0 1 0,-1 1 0,47 10 0,74 24 0,-119-29 0,0-1 0,-1-1 0,2-2 0,29 2 0,106-7 0,-62-1 0,264 3 0,-341 1 0,0 2 0,0 0 0,29 8 0,-25-4 0,49 4 0,291-8 0,-188-5 0,-87 4 0,107-5 0,-177-1 0,-1 0 0,1-2 0,-1 0 0,0-1 0,-1-1 0,33-19 0,36-13 0,-70 32 0,-1 0 0,1 0 0,-1-2 0,-1 0 0,0-1 0,0-1 0,-1 0 0,-1-1 0,0-1 0,-1 0 0,0-1 0,-1 0 0,-1-1 0,12-21 0,-15 23 0,-1-1 0,0 0 0,-1 0 0,0-1 0,-2 1 0,1-1 0,-2 0 0,0-1 0,-2 1 0,1-31 0,-5-32-25,1 54-243,1 0 0,1 0 0,1 0 0,8-46 0,-2 48-6558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46:23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24575,'-6'0'0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46:23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24575,'6'0'0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46:24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46:24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5T15:35:58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24575,'8'0'0,"0"-1"0,1-1 0,-1 1 0,0-2 0,10-2 0,31-8 0,40 7 0,103 7 0,-66 1 0,143-2-1365,-245 0-5461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46:25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 24575,'-6'0'0,"-3"6"0,-5 2 0,0 0-8191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46: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46:27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  <inkml:trace contextRef="#ctx0" brushRef="#br0" timeOffset="1">1 0 24575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46:27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46:28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46:30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46:17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3596 0 24575,'-2941'0'0,"2919"2"0,0 0 0,0 1 0,-29 9 0,26-6 0,-51 6 0,-19-11 0,56-2 0,-56 6 0,84-4 0,-1 1 0,0 1 0,1 0 0,-1 0 0,1 1 0,0 1 0,0 0 0,-19 12 0,23-11 0,0-1 0,1 1 0,-1 1 0,2-1 0,-1 1 0,1 0 0,0 1 0,0-1 0,1 1 0,0 0 0,0 0 0,1 0 0,0 0 0,0 1 0,1-1 0,-2 15 0,0 12 0,2 1 0,3 63 0,0-56 0,-1-33 0,0 4 0,0 1 0,1-1 0,6 28 0,-5-38 0,-1 1 0,1-1 0,0 1 0,0-1 0,0 0 0,0 0 0,1 0 0,0 0 0,0 0 0,0-1 0,0 1 0,0-1 0,1 0 0,0 0 0,-1 0 0,6 3 0,7 2 0,0 0 0,0 0 0,1-2 0,0 0 0,0-1 0,0-1 0,30 4 0,5-4 0,68-4 0,-76 0 0,-21 1 0,0 1 0,-1 1 0,30 8 0,-25-5 0,45 5 0,-10-10 0,-38-1 0,0 1 0,-1 1 0,47 10 0,74 24 0,-119-29 0,0-1 0,-1-1 0,2-2 0,29 2 0,106-7 0,-62-1 0,264 3 0,-341 1 0,0 2 0,0 0 0,29 8 0,-25-4 0,49 4 0,291-8 0,-188-5 0,-87 4 0,107-5 0,-177-1 0,-1 0 0,1-2 0,-1 0 0,0-1 0,-1-1 0,33-19 0,36-13 0,-70 32 0,-1 0 0,1 0 0,-1-2 0,-1 0 0,0-1 0,0-1 0,-1 0 0,-1-1 0,0-1 0,-1 0 0,0-1 0,-1 0 0,-1-1 0,12-21 0,-15 23 0,-1-1 0,0 0 0,-1 0 0,0-1 0,-2 1 0,1-1 0,-2 0 0,0-1 0,-2 1 0,1-31 0,-5-32-25,1 54-243,1 0 0,1 0 0,1 0 0,8-46 0,-2 48-6558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46:23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24575,'-6'0'0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46:23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24575,'6'0'0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46:24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917FF-E677-47C3-90A4-BD452512A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490DD8-CD4E-42C1-B723-C709CC932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6BC94-18F3-41EB-B81A-447D02467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F30C-7EC9-44A0-80FB-CD41AFD6F3E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AC5B0-8827-49D0-9542-A941E84EE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91EC0-3297-45C5-84CF-69D8EE8F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8401-8AD5-4F10-8D99-5F590A23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8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33F51-3F5C-4AA8-BB45-9B00E045A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54B28-F9FA-41CB-9597-9DB9B7D68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9D582-6BBF-4179-AE27-AD0CFADC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F30C-7EC9-44A0-80FB-CD41AFD6F3E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904C9-6D6C-433B-9E3D-C2D031455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EC73C-F34B-4551-ABB9-51AEBEC3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8401-8AD5-4F10-8D99-5F590A23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6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C90F37-A4B7-4FAA-8361-A82A8A7FBB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D7058-307B-4080-AD6A-8188A3E0F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231F8-7FD5-445C-98C6-F387DD9A5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F30C-7EC9-44A0-80FB-CD41AFD6F3E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2E0DF-CCC4-40E5-8BA7-74A4F6745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45BA9-508B-45A3-8891-8FA78166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8401-8AD5-4F10-8D99-5F590A23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5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3738-9D69-4475-BE6E-DBBA9CD5A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68849-C6CC-4056-817F-B3843DED5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B81F6-EA56-42C1-971E-BE0145CF1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F30C-7EC9-44A0-80FB-CD41AFD6F3E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9E4FD-CA14-4CD4-82F5-A11A1E70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5BE09-3C48-4C46-88BF-3B12F2670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8401-8AD5-4F10-8D99-5F590A23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3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C9DE9-75D0-4C9C-B8D0-39E58EE4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7A12D-FC59-453F-BB77-A5757B36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EB43A-5B6C-43D8-B651-A9CA9DABC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F30C-7EC9-44A0-80FB-CD41AFD6F3E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94306-5D2F-435F-97C0-73D465204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F0A72-A94D-46FD-88A9-12971D15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8401-8AD5-4F10-8D99-5F590A23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4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3E61D-7823-4EFB-8A86-E595D9023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DA487-D062-40CD-94FA-DD9D2EC48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D3BA4-73CE-4F2F-8980-281360A97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CEFDA-D86E-41F3-BB1F-B408214B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F30C-7EC9-44A0-80FB-CD41AFD6F3E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03A0B-5FE0-4929-890F-93539627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B6F07-0ACE-4676-8E07-6038B668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8401-8AD5-4F10-8D99-5F590A23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0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C9A80-E273-4B1B-A961-10B616231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A0169-70F7-423E-80A7-5AB196159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5D574-BD54-4AAD-BA0E-F29551A2F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F36A35-AF5A-4B18-BF23-033A2DEAA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ABCB2A-733D-40DB-8777-7AE7DA773E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F5FF70-CBB2-449A-9B29-523432A9E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F30C-7EC9-44A0-80FB-CD41AFD6F3E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6DEF4E-5DCE-4461-92F3-F438CE4B2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02DF0-EE05-4082-83B8-CAC0BDA2D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8401-8AD5-4F10-8D99-5F590A23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9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A6725-57CA-44F8-B0A9-6233AB8D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D3A2D6-6A76-4F98-B8FC-FD3C44790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F30C-7EC9-44A0-80FB-CD41AFD6F3E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7A7B64-75ED-454E-8E77-C9BB462B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14486-05BF-472C-9CE8-6E64A9EA6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8401-8AD5-4F10-8D99-5F590A23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4D783B-A9EC-4B30-B5DF-A70775DAE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F30C-7EC9-44A0-80FB-CD41AFD6F3E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8BD9C9-9A86-4F49-8D5B-B90B776E0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4730C-B2FC-4E6F-BA04-B31D4917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8401-8AD5-4F10-8D99-5F590A23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0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80522-4234-4E3D-868A-46025D47A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3A96D-FD3F-4EB5-91FD-86EAF15A5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E1404-288E-46BA-BE22-05EABDDD6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24025-B166-44DD-8E6B-6E0788EFE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F30C-7EC9-44A0-80FB-CD41AFD6F3E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422B8-E887-431C-A806-98ED587B0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4738B-52F4-40F3-9C1E-E828FF2F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8401-8AD5-4F10-8D99-5F590A23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62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FA561-CBB0-4FD0-A91F-275C3CE37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74E14D-9A61-4391-88B2-F1AB9C586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CA11A-0448-4AF7-ADDA-2D8FD4708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95BCB-9A54-494B-9768-CFF01383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F30C-7EC9-44A0-80FB-CD41AFD6F3E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DAC13-2F6D-4F23-A1F1-09F70B7FC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87BC5-4CEC-4720-AF8F-E0AC1ADD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8401-8AD5-4F10-8D99-5F590A23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6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81BA6E-8BBF-4F68-85CC-6DE64BFB2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4A715-6BFC-4E67-95A3-1905AC997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3AB84-5572-4A1D-AAEE-74E620D85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3F30C-7EC9-44A0-80FB-CD41AFD6F3E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20CED-A40B-4082-859B-3CC45E473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1389D-41ED-45E1-BDB8-7DB6DF2F5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E8401-8AD5-4F10-8D99-5F590A23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7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customXml" Target="../ink/ink5.xml"/><Relationship Id="rId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.xml"/><Relationship Id="rId18" Type="http://schemas.openxmlformats.org/officeDocument/2006/relationships/image" Target="../media/image101.png"/><Relationship Id="rId26" Type="http://schemas.openxmlformats.org/officeDocument/2006/relationships/image" Target="../media/image105.png"/><Relationship Id="rId39" Type="http://schemas.openxmlformats.org/officeDocument/2006/relationships/customXml" Target="../ink/ink24.xml"/><Relationship Id="rId21" Type="http://schemas.openxmlformats.org/officeDocument/2006/relationships/customXml" Target="../ink/ink15.xml"/><Relationship Id="rId34" Type="http://schemas.openxmlformats.org/officeDocument/2006/relationships/image" Target="../media/image109.png"/><Relationship Id="rId42" Type="http://schemas.openxmlformats.org/officeDocument/2006/relationships/image" Target="../media/image113.png"/><Relationship Id="rId47" Type="http://schemas.openxmlformats.org/officeDocument/2006/relationships/customXml" Target="../ink/ink28.xml"/><Relationship Id="rId50" Type="http://schemas.openxmlformats.org/officeDocument/2006/relationships/image" Target="../media/image117.png"/><Relationship Id="rId55" Type="http://schemas.openxmlformats.org/officeDocument/2006/relationships/customXml" Target="../ink/ink32.xml"/><Relationship Id="rId63" Type="http://schemas.openxmlformats.org/officeDocument/2006/relationships/customXml" Target="../ink/ink36.xml"/><Relationship Id="rId68" Type="http://schemas.openxmlformats.org/officeDocument/2006/relationships/image" Target="../media/image126.png"/><Relationship Id="rId76" Type="http://schemas.openxmlformats.org/officeDocument/2006/relationships/image" Target="../media/image130.png"/><Relationship Id="rId84" Type="http://schemas.openxmlformats.org/officeDocument/2006/relationships/image" Target="../media/image134.png"/><Relationship Id="rId7" Type="http://schemas.openxmlformats.org/officeDocument/2006/relationships/customXml" Target="../ink/ink8.xml"/><Relationship Id="rId71" Type="http://schemas.openxmlformats.org/officeDocument/2006/relationships/customXml" Target="../ink/ink40.xml"/><Relationship Id="rId2" Type="http://schemas.openxmlformats.org/officeDocument/2006/relationships/image" Target="../media/image8.png"/><Relationship Id="rId16" Type="http://schemas.openxmlformats.org/officeDocument/2006/relationships/image" Target="../media/image100.png"/><Relationship Id="rId29" Type="http://schemas.openxmlformats.org/officeDocument/2006/relationships/customXml" Target="../ink/ink19.xml"/><Relationship Id="rId11" Type="http://schemas.openxmlformats.org/officeDocument/2006/relationships/customXml" Target="../ink/ink10.xml"/><Relationship Id="rId24" Type="http://schemas.openxmlformats.org/officeDocument/2006/relationships/image" Target="../media/image104.png"/><Relationship Id="rId32" Type="http://schemas.openxmlformats.org/officeDocument/2006/relationships/image" Target="../media/image108.png"/><Relationship Id="rId37" Type="http://schemas.openxmlformats.org/officeDocument/2006/relationships/customXml" Target="../ink/ink23.xml"/><Relationship Id="rId40" Type="http://schemas.openxmlformats.org/officeDocument/2006/relationships/image" Target="../media/image112.png"/><Relationship Id="rId45" Type="http://schemas.openxmlformats.org/officeDocument/2006/relationships/customXml" Target="../ink/ink27.xml"/><Relationship Id="rId53" Type="http://schemas.openxmlformats.org/officeDocument/2006/relationships/customXml" Target="../ink/ink31.xml"/><Relationship Id="rId58" Type="http://schemas.openxmlformats.org/officeDocument/2006/relationships/image" Target="../media/image121.png"/><Relationship Id="rId66" Type="http://schemas.openxmlformats.org/officeDocument/2006/relationships/image" Target="../media/image125.png"/><Relationship Id="rId74" Type="http://schemas.openxmlformats.org/officeDocument/2006/relationships/image" Target="../media/image129.png"/><Relationship Id="rId79" Type="http://schemas.openxmlformats.org/officeDocument/2006/relationships/customXml" Target="../ink/ink44.xml"/><Relationship Id="rId87" Type="http://schemas.openxmlformats.org/officeDocument/2006/relationships/customXml" Target="../ink/ink48.xml"/><Relationship Id="rId5" Type="http://schemas.openxmlformats.org/officeDocument/2006/relationships/customXml" Target="../ink/ink7.xml"/><Relationship Id="rId61" Type="http://schemas.openxmlformats.org/officeDocument/2006/relationships/customXml" Target="../ink/ink35.xml"/><Relationship Id="rId82" Type="http://schemas.openxmlformats.org/officeDocument/2006/relationships/image" Target="../media/image133.png"/><Relationship Id="rId19" Type="http://schemas.openxmlformats.org/officeDocument/2006/relationships/customXml" Target="../ink/ink14.xml"/><Relationship Id="rId4" Type="http://schemas.openxmlformats.org/officeDocument/2006/relationships/image" Target="../media/image94.png"/><Relationship Id="rId9" Type="http://schemas.openxmlformats.org/officeDocument/2006/relationships/customXml" Target="../ink/ink9.xml"/><Relationship Id="rId14" Type="http://schemas.openxmlformats.org/officeDocument/2006/relationships/image" Target="../media/image99.png"/><Relationship Id="rId22" Type="http://schemas.openxmlformats.org/officeDocument/2006/relationships/image" Target="../media/image103.png"/><Relationship Id="rId27" Type="http://schemas.openxmlformats.org/officeDocument/2006/relationships/customXml" Target="../ink/ink18.xml"/><Relationship Id="rId30" Type="http://schemas.openxmlformats.org/officeDocument/2006/relationships/image" Target="../media/image107.png"/><Relationship Id="rId35" Type="http://schemas.openxmlformats.org/officeDocument/2006/relationships/customXml" Target="../ink/ink22.xml"/><Relationship Id="rId43" Type="http://schemas.openxmlformats.org/officeDocument/2006/relationships/customXml" Target="../ink/ink26.xml"/><Relationship Id="rId48" Type="http://schemas.openxmlformats.org/officeDocument/2006/relationships/image" Target="../media/image116.png"/><Relationship Id="rId56" Type="http://schemas.openxmlformats.org/officeDocument/2006/relationships/image" Target="../media/image120.png"/><Relationship Id="rId64" Type="http://schemas.openxmlformats.org/officeDocument/2006/relationships/image" Target="../media/image124.png"/><Relationship Id="rId69" Type="http://schemas.openxmlformats.org/officeDocument/2006/relationships/customXml" Target="../ink/ink39.xml"/><Relationship Id="rId77" Type="http://schemas.openxmlformats.org/officeDocument/2006/relationships/customXml" Target="../ink/ink43.xml"/><Relationship Id="rId8" Type="http://schemas.openxmlformats.org/officeDocument/2006/relationships/image" Target="../media/image96.png"/><Relationship Id="rId51" Type="http://schemas.openxmlformats.org/officeDocument/2006/relationships/customXml" Target="../ink/ink30.xml"/><Relationship Id="rId72" Type="http://schemas.openxmlformats.org/officeDocument/2006/relationships/image" Target="../media/image128.png"/><Relationship Id="rId80" Type="http://schemas.openxmlformats.org/officeDocument/2006/relationships/image" Target="../media/image132.png"/><Relationship Id="rId85" Type="http://schemas.openxmlformats.org/officeDocument/2006/relationships/customXml" Target="../ink/ink47.xml"/><Relationship Id="rId3" Type="http://schemas.openxmlformats.org/officeDocument/2006/relationships/customXml" Target="../ink/ink6.xml"/><Relationship Id="rId12" Type="http://schemas.openxmlformats.org/officeDocument/2006/relationships/image" Target="../media/image98.png"/><Relationship Id="rId17" Type="http://schemas.openxmlformats.org/officeDocument/2006/relationships/customXml" Target="../ink/ink13.xml"/><Relationship Id="rId25" Type="http://schemas.openxmlformats.org/officeDocument/2006/relationships/customXml" Target="../ink/ink17.xml"/><Relationship Id="rId33" Type="http://schemas.openxmlformats.org/officeDocument/2006/relationships/customXml" Target="../ink/ink21.xml"/><Relationship Id="rId38" Type="http://schemas.openxmlformats.org/officeDocument/2006/relationships/image" Target="../media/image111.png"/><Relationship Id="rId46" Type="http://schemas.openxmlformats.org/officeDocument/2006/relationships/image" Target="../media/image115.png"/><Relationship Id="rId59" Type="http://schemas.openxmlformats.org/officeDocument/2006/relationships/customXml" Target="../ink/ink34.xml"/><Relationship Id="rId67" Type="http://schemas.openxmlformats.org/officeDocument/2006/relationships/customXml" Target="../ink/ink38.xml"/><Relationship Id="rId20" Type="http://schemas.openxmlformats.org/officeDocument/2006/relationships/image" Target="../media/image102.png"/><Relationship Id="rId41" Type="http://schemas.openxmlformats.org/officeDocument/2006/relationships/customXml" Target="../ink/ink25.xml"/><Relationship Id="rId54" Type="http://schemas.openxmlformats.org/officeDocument/2006/relationships/image" Target="../media/image119.png"/><Relationship Id="rId62" Type="http://schemas.openxmlformats.org/officeDocument/2006/relationships/image" Target="../media/image123.png"/><Relationship Id="rId70" Type="http://schemas.openxmlformats.org/officeDocument/2006/relationships/image" Target="../media/image127.png"/><Relationship Id="rId75" Type="http://schemas.openxmlformats.org/officeDocument/2006/relationships/customXml" Target="../ink/ink42.xml"/><Relationship Id="rId83" Type="http://schemas.openxmlformats.org/officeDocument/2006/relationships/customXml" Target="../ink/ink46.xml"/><Relationship Id="rId88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5" Type="http://schemas.openxmlformats.org/officeDocument/2006/relationships/customXml" Target="../ink/ink12.xml"/><Relationship Id="rId23" Type="http://schemas.openxmlformats.org/officeDocument/2006/relationships/customXml" Target="../ink/ink16.xml"/><Relationship Id="rId28" Type="http://schemas.openxmlformats.org/officeDocument/2006/relationships/image" Target="../media/image106.png"/><Relationship Id="rId36" Type="http://schemas.openxmlformats.org/officeDocument/2006/relationships/image" Target="../media/image110.png"/><Relationship Id="rId49" Type="http://schemas.openxmlformats.org/officeDocument/2006/relationships/customXml" Target="../ink/ink29.xml"/><Relationship Id="rId57" Type="http://schemas.openxmlformats.org/officeDocument/2006/relationships/customXml" Target="../ink/ink33.xml"/><Relationship Id="rId10" Type="http://schemas.openxmlformats.org/officeDocument/2006/relationships/image" Target="../media/image97.png"/><Relationship Id="rId31" Type="http://schemas.openxmlformats.org/officeDocument/2006/relationships/customXml" Target="../ink/ink20.xml"/><Relationship Id="rId44" Type="http://schemas.openxmlformats.org/officeDocument/2006/relationships/image" Target="../media/image114.png"/><Relationship Id="rId52" Type="http://schemas.openxmlformats.org/officeDocument/2006/relationships/image" Target="../media/image118.png"/><Relationship Id="rId60" Type="http://schemas.openxmlformats.org/officeDocument/2006/relationships/image" Target="../media/image122.png"/><Relationship Id="rId65" Type="http://schemas.openxmlformats.org/officeDocument/2006/relationships/customXml" Target="../ink/ink37.xml"/><Relationship Id="rId73" Type="http://schemas.openxmlformats.org/officeDocument/2006/relationships/customXml" Target="../ink/ink41.xml"/><Relationship Id="rId78" Type="http://schemas.openxmlformats.org/officeDocument/2006/relationships/image" Target="../media/image131.png"/><Relationship Id="rId81" Type="http://schemas.openxmlformats.org/officeDocument/2006/relationships/customXml" Target="../ink/ink45.xml"/><Relationship Id="rId86" Type="http://schemas.openxmlformats.org/officeDocument/2006/relationships/image" Target="../media/image1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4.xml"/><Relationship Id="rId18" Type="http://schemas.openxmlformats.org/officeDocument/2006/relationships/image" Target="../media/image145.png"/><Relationship Id="rId26" Type="http://schemas.openxmlformats.org/officeDocument/2006/relationships/image" Target="../media/image149.png"/><Relationship Id="rId39" Type="http://schemas.openxmlformats.org/officeDocument/2006/relationships/customXml" Target="../ink/ink67.xml"/><Relationship Id="rId21" Type="http://schemas.openxmlformats.org/officeDocument/2006/relationships/customXml" Target="../ink/ink58.xml"/><Relationship Id="rId34" Type="http://schemas.openxmlformats.org/officeDocument/2006/relationships/image" Target="../media/image153.png"/><Relationship Id="rId42" Type="http://schemas.openxmlformats.org/officeDocument/2006/relationships/customXml" Target="../ink/ink69.xml"/><Relationship Id="rId47" Type="http://schemas.openxmlformats.org/officeDocument/2006/relationships/image" Target="../media/image159.png"/><Relationship Id="rId50" Type="http://schemas.openxmlformats.org/officeDocument/2006/relationships/customXml" Target="../ink/ink73.xml"/><Relationship Id="rId55" Type="http://schemas.openxmlformats.org/officeDocument/2006/relationships/image" Target="../media/image163.png"/><Relationship Id="rId63" Type="http://schemas.openxmlformats.org/officeDocument/2006/relationships/image" Target="../media/image167.png"/><Relationship Id="rId7" Type="http://schemas.openxmlformats.org/officeDocument/2006/relationships/customXml" Target="../ink/ink51.xml"/><Relationship Id="rId2" Type="http://schemas.openxmlformats.org/officeDocument/2006/relationships/image" Target="../media/image9.png"/><Relationship Id="rId16" Type="http://schemas.openxmlformats.org/officeDocument/2006/relationships/image" Target="../media/image144.png"/><Relationship Id="rId20" Type="http://schemas.openxmlformats.org/officeDocument/2006/relationships/image" Target="../media/image146.png"/><Relationship Id="rId29" Type="http://schemas.openxmlformats.org/officeDocument/2006/relationships/customXml" Target="../ink/ink62.xml"/><Relationship Id="rId41" Type="http://schemas.openxmlformats.org/officeDocument/2006/relationships/customXml" Target="../ink/ink68.xml"/><Relationship Id="rId54" Type="http://schemas.openxmlformats.org/officeDocument/2006/relationships/customXml" Target="../ink/ink75.xml"/><Relationship Id="rId62" Type="http://schemas.openxmlformats.org/officeDocument/2006/relationships/customXml" Target="../ink/ink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customXml" Target="../ink/ink53.xml"/><Relationship Id="rId24" Type="http://schemas.openxmlformats.org/officeDocument/2006/relationships/image" Target="../media/image148.png"/><Relationship Id="rId32" Type="http://schemas.openxmlformats.org/officeDocument/2006/relationships/image" Target="../media/image152.png"/><Relationship Id="rId37" Type="http://schemas.openxmlformats.org/officeDocument/2006/relationships/customXml" Target="../ink/ink66.xml"/><Relationship Id="rId40" Type="http://schemas.openxmlformats.org/officeDocument/2006/relationships/image" Target="../media/image156.png"/><Relationship Id="rId45" Type="http://schemas.openxmlformats.org/officeDocument/2006/relationships/image" Target="../media/image158.png"/><Relationship Id="rId53" Type="http://schemas.openxmlformats.org/officeDocument/2006/relationships/image" Target="../media/image162.png"/><Relationship Id="rId58" Type="http://schemas.openxmlformats.org/officeDocument/2006/relationships/customXml" Target="../ink/ink77.xml"/><Relationship Id="rId5" Type="http://schemas.openxmlformats.org/officeDocument/2006/relationships/customXml" Target="../ink/ink50.xml"/><Relationship Id="rId15" Type="http://schemas.openxmlformats.org/officeDocument/2006/relationships/customXml" Target="../ink/ink55.xml"/><Relationship Id="rId23" Type="http://schemas.openxmlformats.org/officeDocument/2006/relationships/customXml" Target="../ink/ink59.xml"/><Relationship Id="rId28" Type="http://schemas.openxmlformats.org/officeDocument/2006/relationships/image" Target="../media/image150.png"/><Relationship Id="rId36" Type="http://schemas.openxmlformats.org/officeDocument/2006/relationships/image" Target="../media/image154.png"/><Relationship Id="rId49" Type="http://schemas.openxmlformats.org/officeDocument/2006/relationships/image" Target="../media/image160.png"/><Relationship Id="rId57" Type="http://schemas.openxmlformats.org/officeDocument/2006/relationships/image" Target="../media/image164.png"/><Relationship Id="rId61" Type="http://schemas.openxmlformats.org/officeDocument/2006/relationships/image" Target="../media/image166.png"/><Relationship Id="rId10" Type="http://schemas.openxmlformats.org/officeDocument/2006/relationships/image" Target="../media/image141.png"/><Relationship Id="rId19" Type="http://schemas.openxmlformats.org/officeDocument/2006/relationships/customXml" Target="../ink/ink57.xml"/><Relationship Id="rId31" Type="http://schemas.openxmlformats.org/officeDocument/2006/relationships/customXml" Target="../ink/ink63.xml"/><Relationship Id="rId44" Type="http://schemas.openxmlformats.org/officeDocument/2006/relationships/customXml" Target="../ink/ink70.xml"/><Relationship Id="rId52" Type="http://schemas.openxmlformats.org/officeDocument/2006/relationships/customXml" Target="../ink/ink74.xml"/><Relationship Id="rId60" Type="http://schemas.openxmlformats.org/officeDocument/2006/relationships/customXml" Target="../ink/ink78.xml"/><Relationship Id="rId65" Type="http://schemas.openxmlformats.org/officeDocument/2006/relationships/image" Target="../media/image168.png"/><Relationship Id="rId4" Type="http://schemas.openxmlformats.org/officeDocument/2006/relationships/image" Target="../media/image138.png"/><Relationship Id="rId9" Type="http://schemas.openxmlformats.org/officeDocument/2006/relationships/customXml" Target="../ink/ink52.xml"/><Relationship Id="rId14" Type="http://schemas.openxmlformats.org/officeDocument/2006/relationships/image" Target="../media/image143.png"/><Relationship Id="rId22" Type="http://schemas.openxmlformats.org/officeDocument/2006/relationships/image" Target="../media/image147.png"/><Relationship Id="rId27" Type="http://schemas.openxmlformats.org/officeDocument/2006/relationships/customXml" Target="../ink/ink61.xml"/><Relationship Id="rId30" Type="http://schemas.openxmlformats.org/officeDocument/2006/relationships/image" Target="../media/image151.png"/><Relationship Id="rId35" Type="http://schemas.openxmlformats.org/officeDocument/2006/relationships/customXml" Target="../ink/ink65.xml"/><Relationship Id="rId43" Type="http://schemas.openxmlformats.org/officeDocument/2006/relationships/image" Target="../media/image157.png"/><Relationship Id="rId48" Type="http://schemas.openxmlformats.org/officeDocument/2006/relationships/customXml" Target="../ink/ink72.xml"/><Relationship Id="rId56" Type="http://schemas.openxmlformats.org/officeDocument/2006/relationships/customXml" Target="../ink/ink76.xml"/><Relationship Id="rId64" Type="http://schemas.openxmlformats.org/officeDocument/2006/relationships/customXml" Target="../ink/ink80.xml"/><Relationship Id="rId8" Type="http://schemas.openxmlformats.org/officeDocument/2006/relationships/image" Target="../media/image140.png"/><Relationship Id="rId51" Type="http://schemas.openxmlformats.org/officeDocument/2006/relationships/image" Target="../media/image161.png"/><Relationship Id="rId3" Type="http://schemas.openxmlformats.org/officeDocument/2006/relationships/customXml" Target="../ink/ink49.xml"/><Relationship Id="rId12" Type="http://schemas.openxmlformats.org/officeDocument/2006/relationships/image" Target="../media/image142.png"/><Relationship Id="rId17" Type="http://schemas.openxmlformats.org/officeDocument/2006/relationships/customXml" Target="../ink/ink56.xml"/><Relationship Id="rId25" Type="http://schemas.openxmlformats.org/officeDocument/2006/relationships/customXml" Target="../ink/ink60.xml"/><Relationship Id="rId33" Type="http://schemas.openxmlformats.org/officeDocument/2006/relationships/customXml" Target="../ink/ink64.xml"/><Relationship Id="rId38" Type="http://schemas.openxmlformats.org/officeDocument/2006/relationships/image" Target="../media/image155.png"/><Relationship Id="rId46" Type="http://schemas.openxmlformats.org/officeDocument/2006/relationships/customXml" Target="../ink/ink71.xml"/><Relationship Id="rId59" Type="http://schemas.openxmlformats.org/officeDocument/2006/relationships/image" Target="../media/image16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4.xml"/><Relationship Id="rId3" Type="http://schemas.openxmlformats.org/officeDocument/2006/relationships/customXml" Target="../ink/ink81.xml"/><Relationship Id="rId7" Type="http://schemas.openxmlformats.org/officeDocument/2006/relationships/customXml" Target="../ink/ink8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8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8.png"/><Relationship Id="rId18" Type="http://schemas.openxmlformats.org/officeDocument/2006/relationships/customXml" Target="../ink/ink94.xml"/><Relationship Id="rId3" Type="http://schemas.openxmlformats.org/officeDocument/2006/relationships/customXml" Target="../ink/ink85.xml"/><Relationship Id="rId7" Type="http://schemas.openxmlformats.org/officeDocument/2006/relationships/customXml" Target="../ink/ink87.xml"/><Relationship Id="rId12" Type="http://schemas.openxmlformats.org/officeDocument/2006/relationships/customXml" Target="../ink/ink90.xml"/><Relationship Id="rId17" Type="http://schemas.openxmlformats.org/officeDocument/2006/relationships/customXml" Target="../ink/ink93.xml"/><Relationship Id="rId2" Type="http://schemas.openxmlformats.org/officeDocument/2006/relationships/image" Target="../media/image10.png"/><Relationship Id="rId16" Type="http://schemas.openxmlformats.org/officeDocument/2006/relationships/image" Target="../media/image12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customXml" Target="../ink/ink89.xml"/><Relationship Id="rId5" Type="http://schemas.openxmlformats.org/officeDocument/2006/relationships/customXml" Target="../ink/ink86.xml"/><Relationship Id="rId15" Type="http://schemas.openxmlformats.org/officeDocument/2006/relationships/customXml" Target="../ink/ink92.xml"/><Relationship Id="rId10" Type="http://schemas.openxmlformats.org/officeDocument/2006/relationships/image" Target="../media/image11.png"/><Relationship Id="rId19" Type="http://schemas.openxmlformats.org/officeDocument/2006/relationships/customXml" Target="../ink/ink95.xml"/><Relationship Id="rId4" Type="http://schemas.openxmlformats.org/officeDocument/2006/relationships/image" Target="../media/image15.png"/><Relationship Id="rId9" Type="http://schemas.openxmlformats.org/officeDocument/2006/relationships/customXml" Target="../ink/ink88.xml"/><Relationship Id="rId14" Type="http://schemas.openxmlformats.org/officeDocument/2006/relationships/customXml" Target="../ink/ink9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9.xml"/><Relationship Id="rId13" Type="http://schemas.openxmlformats.org/officeDocument/2006/relationships/customXml" Target="../ink/ink102.xml"/><Relationship Id="rId18" Type="http://schemas.openxmlformats.org/officeDocument/2006/relationships/customXml" Target="../ink/ink106.xml"/><Relationship Id="rId3" Type="http://schemas.openxmlformats.org/officeDocument/2006/relationships/customXml" Target="../ink/ink96.xml"/><Relationship Id="rId7" Type="http://schemas.openxmlformats.org/officeDocument/2006/relationships/customXml" Target="../ink/ink98.xml"/><Relationship Id="rId12" Type="http://schemas.openxmlformats.org/officeDocument/2006/relationships/image" Target="../media/image21.png"/><Relationship Id="rId17" Type="http://schemas.openxmlformats.org/officeDocument/2006/relationships/customXml" Target="../ink/ink105.xml"/><Relationship Id="rId2" Type="http://schemas.openxmlformats.org/officeDocument/2006/relationships/image" Target="../media/image10.png"/><Relationship Id="rId16" Type="http://schemas.openxmlformats.org/officeDocument/2006/relationships/customXml" Target="../ink/ink10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customXml" Target="../ink/ink101.xml"/><Relationship Id="rId5" Type="http://schemas.openxmlformats.org/officeDocument/2006/relationships/customXml" Target="../ink/ink97.xml"/><Relationship Id="rId15" Type="http://schemas.openxmlformats.org/officeDocument/2006/relationships/image" Target="../media/image12.png"/><Relationship Id="rId10" Type="http://schemas.openxmlformats.org/officeDocument/2006/relationships/customXml" Target="../ink/ink100.xml"/><Relationship Id="rId19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11.png"/><Relationship Id="rId14" Type="http://schemas.openxmlformats.org/officeDocument/2006/relationships/customXml" Target="../ink/ink10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mtsai@hjcmn.or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0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10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19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87B71-5E64-4CE8-B4C0-49F1563BB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524FA1"/>
                </a:solidFill>
                <a:latin typeface="Fira Sans Condensed Medium" panose="020B0603050000020004" pitchFamily="34" charset="0"/>
              </a:rPr>
              <a:t>RentHelpMN</a:t>
            </a:r>
            <a:r>
              <a:rPr lang="en-US" dirty="0">
                <a:solidFill>
                  <a:srgbClr val="524FA1"/>
                </a:solidFill>
                <a:latin typeface="Fira Sans Condensed Medium" panose="020B0603050000020004" pitchFamily="34" charset="0"/>
              </a:rPr>
              <a:t> and the Eviction Off-Ramp</a:t>
            </a:r>
            <a:br>
              <a:rPr lang="en-US" dirty="0">
                <a:solidFill>
                  <a:srgbClr val="524FA1"/>
                </a:solidFill>
                <a:latin typeface="Fira Sans Condensed Medium" panose="020B0603050000020004" pitchFamily="34" charset="0"/>
              </a:rPr>
            </a:br>
            <a:r>
              <a:rPr lang="en-US" dirty="0">
                <a:solidFill>
                  <a:srgbClr val="524FA1"/>
                </a:solidFill>
                <a:latin typeface="Fira Sans Condensed Medium" panose="020B0603050000020004" pitchFamily="34" charset="0"/>
              </a:rPr>
              <a:t>(Oct. 2021)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8FB2B9-C155-4700-B68D-2C8E852D2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/>
          <a:lstStyle/>
          <a:p>
            <a:r>
              <a:rPr lang="en-US" i="1">
                <a:solidFill>
                  <a:srgbClr val="EF7C32"/>
                </a:solidFill>
                <a:latin typeface="Fira Sans" panose="020B0503050000020004" pitchFamily="34" charset="0"/>
              </a:rPr>
              <a:t>Presented by Housing Justice Center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9B6002-F80A-CE4F-B7C9-3E58E67B68A4}"/>
              </a:ext>
            </a:extLst>
          </p:cNvPr>
          <p:cNvSpPr/>
          <p:nvPr/>
        </p:nvSpPr>
        <p:spPr>
          <a:xfrm>
            <a:off x="0" y="4429125"/>
            <a:ext cx="12192000" cy="2428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C510F7-40DD-4242-A917-46D6645E4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98" y="4805065"/>
            <a:ext cx="2408004" cy="170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64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211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2894D-8040-4519-9D72-1130AC69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EF7C32"/>
                </a:solidFill>
                <a:latin typeface="Fira Sans Condensed Medium"/>
              </a:rPr>
              <a:t>Step 1: The Renters' Checklist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5B7652B-2587-4A4F-8766-12915DD8A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3532" y="1695283"/>
            <a:ext cx="5318883" cy="4351338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8A5C9D-A4B5-4E88-92C9-BAF1F0119AB6}"/>
              </a:ext>
            </a:extLst>
          </p:cNvPr>
          <p:cNvSpPr txBox="1">
            <a:spLocks/>
          </p:cNvSpPr>
          <p:nvPr/>
        </p:nvSpPr>
        <p:spPr>
          <a:xfrm>
            <a:off x="838200" y="1710804"/>
            <a:ext cx="5244231" cy="44661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rgbClr val="524FA1"/>
                </a:solidFill>
                <a:latin typeface="Fira Sans Condensed Medium"/>
              </a:rPr>
              <a:t>Two Page Checklist/Quick Info Sheet</a:t>
            </a:r>
            <a:endParaRPr lang="en-US"/>
          </a:p>
          <a:p>
            <a:pPr marL="971550" lvl="1" indent="-285750">
              <a:buFont typeface="Arial,Sans-Serif"/>
              <a:buChar char="•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Read before applying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971550" lvl="1" indent="-285750">
              <a:buFont typeface="Arial,Sans-Serif"/>
              <a:buChar char="•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Available on renthelpmn.org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solidFill>
                <a:srgbClr val="524FA1"/>
              </a:solidFill>
              <a:latin typeface="Fira Sans Condensed Medium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solidFill>
                <a:srgbClr val="524FA1"/>
              </a:solidFill>
              <a:latin typeface="Fira Sans Condensed Medium"/>
              <a:cs typeface="Calibri"/>
            </a:endParaRPr>
          </a:p>
          <a:p>
            <a:pPr marL="971550" lvl="1">
              <a:buFont typeface="Arial"/>
              <a:buChar char="•"/>
            </a:pPr>
            <a:endParaRPr lang="en-US">
              <a:solidFill>
                <a:srgbClr val="404040"/>
              </a:solidFill>
              <a:latin typeface="Fira Sans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solidFill>
                <a:srgbClr val="524FA1"/>
              </a:solidFill>
              <a:latin typeface="Fira Sans Condensed Medium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221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211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2894D-8040-4519-9D72-1130AC69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EF7C32"/>
                </a:solidFill>
                <a:latin typeface="Fira Sans Condensed Medium"/>
              </a:rPr>
              <a:t>Step 2: Prescreening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78C59-FF7E-42B2-85EA-D98ADE7581EF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524FA1"/>
                </a:solidFill>
                <a:latin typeface="Fira Sans Condensed Medium"/>
              </a:rPr>
              <a:t>What is Prescreening? </a:t>
            </a:r>
            <a:endParaRPr lang="en-US"/>
          </a:p>
          <a:p>
            <a:pPr marL="914400" lvl="1" indent="-457200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Fira Sans Condensed Medium"/>
                <a:cs typeface="Calibri"/>
              </a:rPr>
              <a:t>Three Short Questions</a:t>
            </a:r>
          </a:p>
          <a:p>
            <a:pPr marL="914400" lvl="1" indent="-457200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Fira Sans Condensed Medium"/>
                <a:cs typeface="Calibri"/>
              </a:rPr>
              <a:t>At the end – you can register an email address with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latin typeface="Fira Sans Condensed Medium"/>
                <a:cs typeface="Calibri"/>
              </a:rPr>
              <a:t>RentHelpMN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Fira Sans Condensed Medium"/>
              <a:cs typeface="Calibri"/>
            </a:endParaRPr>
          </a:p>
          <a:p>
            <a:pPr marL="914400" lvl="1" indent="-457200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Fira Sans Condensed Medium"/>
                <a:cs typeface="Calibri"/>
              </a:rPr>
              <a:t>Completing Prescreening </a:t>
            </a: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Fira Sans Condensed Medium"/>
                <a:cs typeface="Calibri"/>
              </a:rPr>
              <a:t>Prequalifies you for </a:t>
            </a:r>
            <a:r>
              <a:rPr lang="en-US" b="1" err="1">
                <a:solidFill>
                  <a:schemeClr val="tx1">
                    <a:lumMod val="85000"/>
                    <a:lumOff val="15000"/>
                  </a:schemeClr>
                </a:solidFill>
                <a:latin typeface="Fira Sans Condensed Medium"/>
                <a:cs typeface="Calibri"/>
              </a:rPr>
              <a:t>RentHelpMN</a:t>
            </a: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Fira Sans Condensed Medium"/>
                <a:cs typeface="Calibri"/>
              </a:rPr>
              <a:t>, but is NOT a "pending application"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Fira Sans Condensed Medium"/>
              <a:cs typeface="Calibri"/>
            </a:endParaRPr>
          </a:p>
          <a:p>
            <a:pPr marL="914400" lvl="1" indent="-457200"/>
            <a:endParaRPr lang="en-US">
              <a:solidFill>
                <a:srgbClr val="262626"/>
              </a:solidFill>
              <a:latin typeface="Fira Sans Condensed Medium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524FA1"/>
              </a:solidFill>
              <a:latin typeface="Fira Sans Condensed Medium"/>
              <a:cs typeface="Calibri"/>
            </a:endParaRPr>
          </a:p>
          <a:p>
            <a:pPr marL="514350" indent="0">
              <a:buFont typeface="Arial,Sans-Serif"/>
              <a:buChar char="•"/>
            </a:pPr>
            <a:endParaRPr lang="en-US">
              <a:solidFill>
                <a:srgbClr val="40404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524FA1"/>
              </a:solidFill>
              <a:latin typeface="Fira Sans Condensed Medium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524FA1"/>
              </a:solidFill>
              <a:latin typeface="Fira Sans Condensed Medium"/>
              <a:cs typeface="Calibri"/>
            </a:endParaRPr>
          </a:p>
          <a:p>
            <a:pPr marL="971550" lvl="1">
              <a:buFont typeface="Arial"/>
              <a:buChar char="•"/>
            </a:pPr>
            <a:endParaRPr lang="en-US">
              <a:solidFill>
                <a:srgbClr val="404040"/>
              </a:solidFill>
              <a:latin typeface="Fira sans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524FA1"/>
              </a:solidFill>
              <a:latin typeface="Fira Sans Condensed Medium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2302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211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2894D-8040-4519-9D72-1130AC69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EF7C32"/>
                </a:solidFill>
                <a:latin typeface="Fira Sans Condensed Medium"/>
              </a:rPr>
              <a:t>Step 3: The Rental Application</a:t>
            </a:r>
            <a:endParaRPr lang="en-US"/>
          </a:p>
        </p:txBody>
      </p:sp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FA7382F-3D39-4C94-9904-343177726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449" y="1710606"/>
            <a:ext cx="8625102" cy="485454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8273040-1FBD-486B-B28E-C72810921E6F}"/>
                  </a:ext>
                </a:extLst>
              </p14:cNvPr>
              <p14:cNvContentPartPr/>
              <p14:nvPr/>
            </p14:nvContentPartPr>
            <p14:xfrm>
              <a:off x="8167323" y="2971866"/>
              <a:ext cx="1924050" cy="1381125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8273040-1FBD-486B-B28E-C72810921E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49308" y="2953840"/>
                <a:ext cx="1959721" cy="1416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BA01E08-12FE-4E71-9010-6FB490E47854}"/>
                  </a:ext>
                </a:extLst>
              </p14:cNvPr>
              <p14:cNvContentPartPr/>
              <p14:nvPr/>
            </p14:nvContentPartPr>
            <p14:xfrm>
              <a:off x="4044862" y="5080869"/>
              <a:ext cx="9525" cy="9525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BA01E08-12FE-4E71-9010-6FB490E478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8137" y="4604619"/>
                <a:ext cx="952500" cy="952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3519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211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2894D-8040-4519-9D72-1130AC69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EF7C32"/>
                </a:solidFill>
                <a:latin typeface="Fira Sans Condensed Medium"/>
              </a:rPr>
              <a:t>Step 3: The Rental Application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BA01E08-12FE-4E71-9010-6FB490E47854}"/>
                  </a:ext>
                </a:extLst>
              </p14:cNvPr>
              <p14:cNvContentPartPr/>
              <p14:nvPr/>
            </p14:nvContentPartPr>
            <p14:xfrm>
              <a:off x="4044862" y="5080869"/>
              <a:ext cx="9525" cy="9525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BA01E08-12FE-4E71-9010-6FB490E478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8612" y="4604619"/>
                <a:ext cx="952500" cy="9525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E484C6-4529-4D6C-9EB6-C2D784F02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524FA1"/>
                </a:solidFill>
                <a:latin typeface="Fira Sans Condensed Medium"/>
              </a:rPr>
              <a:t>Steps in Application (Simplified</a:t>
            </a:r>
            <a:endParaRPr lang="en-US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 marL="971550" lvl="1" indent="-285750"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  <a:ea typeface="+mn-lt"/>
                <a:cs typeface="+mn-lt"/>
              </a:rPr>
              <a:t>Step 1: Applicant Info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Fira sans"/>
              <a:cs typeface="Calibri"/>
            </a:endParaRPr>
          </a:p>
          <a:p>
            <a:pPr marL="971550" lvl="1"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  <a:cs typeface="Calibri"/>
              </a:rPr>
              <a:t>Step 2: Input Requested Assistance (Rent and/or Utilities, Amount of $ requested, and which months requested) </a:t>
            </a:r>
          </a:p>
          <a:p>
            <a:pPr marL="971550" lvl="1"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  <a:cs typeface="Calibri"/>
              </a:rPr>
              <a:t>Step 3: Income Information</a:t>
            </a:r>
          </a:p>
          <a:p>
            <a:pPr marL="971550" lvl="1"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  <a:cs typeface="Calibri"/>
              </a:rPr>
              <a:t>Step 4: Upload documents and submit.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33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211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BB8002-7C39-4680-9662-163582362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solidFill>
                <a:srgbClr val="524FA1"/>
              </a:solidFill>
              <a:cs typeface="Calibri" panose="020F0502020204030204"/>
            </a:endParaRPr>
          </a:p>
          <a:p>
            <a:pPr marL="457200" lvl="1" indent="0">
              <a:buNone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/>
            </a:endParaRPr>
          </a:p>
          <a:p>
            <a:pPr marL="914400" lvl="1" indent="-457200"/>
            <a:endParaRPr lang="en-US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/>
            </a:endParaRP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582CA85-3331-4001-81E2-BCA28C156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813" y="122464"/>
            <a:ext cx="5085229" cy="66130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1F5611-A5FF-4C66-82B2-C29886149267}"/>
              </a:ext>
            </a:extLst>
          </p:cNvPr>
          <p:cNvSpPr txBox="1"/>
          <p:nvPr/>
        </p:nvSpPr>
        <p:spPr>
          <a:xfrm>
            <a:off x="835958" y="1267053"/>
            <a:ext cx="4412876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524FA1"/>
                </a:solidFill>
                <a:latin typeface="Fira Sans Condensed Medium"/>
              </a:rPr>
              <a:t>Self-Verification Form</a:t>
            </a:r>
          </a:p>
          <a:p>
            <a:endParaRPr lang="en-US" sz="2800" dirty="0">
              <a:solidFill>
                <a:srgbClr val="EF7C32"/>
              </a:solidFill>
              <a:latin typeface="Fira Sans Condensed Medium"/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 Condensed Medium"/>
              </a:rPr>
              <a:t>Print out a bunch of these ahead of time if you are going to run into a bunch of clients.  </a:t>
            </a: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Fira Sans Condensed Medium"/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 Condensed Medium"/>
              </a:rPr>
              <a:t>Only use if Document submission is unavailable/impracticable</a:t>
            </a:r>
          </a:p>
        </p:txBody>
      </p:sp>
    </p:spTree>
    <p:extLst>
      <p:ext uri="{BB962C8B-B14F-4D97-AF65-F5344CB8AC3E}">
        <p14:creationId xmlns:p14="http://schemas.microsoft.com/office/powerpoint/2010/main" val="2515072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211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2894D-8040-4519-9D72-1130AC69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F7C32"/>
                </a:solidFill>
                <a:latin typeface="Fira Sans Condensed Medium"/>
              </a:rPr>
              <a:t>Types of Self-Certification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78C59-FF7E-42B2-85EA-D98ADE7581EF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24FA1"/>
                </a:solidFill>
                <a:latin typeface="Fira Sans Condensed Medium"/>
              </a:rPr>
              <a:t>Non-exhaustive List of Things you can Self-Certify</a:t>
            </a:r>
            <a:endParaRPr lang="en-US" dirty="0"/>
          </a:p>
          <a:p>
            <a:pPr marL="914400" lvl="1" indent="-45720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ira Sans Condensed Medium"/>
                <a:cs typeface="Calibri"/>
              </a:rPr>
              <a:t>Rent Statement/Ledger</a:t>
            </a:r>
          </a:p>
          <a:p>
            <a:pPr marL="914400" lvl="1" indent="-45720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ira Sans Condensed Medium"/>
                <a:cs typeface="Calibri"/>
              </a:rPr>
              <a:t>Rental Agreement</a:t>
            </a:r>
          </a:p>
          <a:p>
            <a:pPr marL="914400" lvl="1" indent="-45720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ira Sans Condensed Medium"/>
                <a:cs typeface="Calibri"/>
              </a:rPr>
              <a:t>No Income</a:t>
            </a:r>
          </a:p>
          <a:p>
            <a:pPr marL="914400" lvl="1" indent="-45720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ira Sans Condensed Medium"/>
                <a:cs typeface="Calibri"/>
              </a:rPr>
              <a:t>ID</a:t>
            </a:r>
          </a:p>
          <a:p>
            <a:pPr marL="914400" lvl="1" indent="-457200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Fira Sans Condensed Medium"/>
              <a:cs typeface="Calibri"/>
            </a:endParaRPr>
          </a:p>
          <a:p>
            <a:pPr marL="914400" lvl="1" indent="-457200"/>
            <a:endParaRPr lang="en-US" dirty="0">
              <a:solidFill>
                <a:srgbClr val="262626"/>
              </a:solidFill>
              <a:latin typeface="Fira Sans Condensed Medium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524FA1"/>
              </a:solidFill>
              <a:latin typeface="Fira Sans Condensed Medium"/>
              <a:cs typeface="Calibri"/>
            </a:endParaRPr>
          </a:p>
          <a:p>
            <a:pPr marL="514350" indent="0">
              <a:buFont typeface="Arial,Sans-Serif"/>
              <a:buChar char="•"/>
            </a:pPr>
            <a:endParaRPr lang="en-US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524FA1"/>
              </a:solidFill>
              <a:latin typeface="Fira Sans Condensed Medium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524FA1"/>
              </a:solidFill>
              <a:latin typeface="Fira Sans Condensed Medium"/>
              <a:cs typeface="Calibri"/>
            </a:endParaRPr>
          </a:p>
          <a:p>
            <a:pPr marL="971550" lvl="1">
              <a:buFont typeface="Arial"/>
              <a:buChar char="•"/>
            </a:pPr>
            <a:endParaRPr lang="en-US" dirty="0">
              <a:solidFill>
                <a:srgbClr val="404040"/>
              </a:solidFill>
              <a:latin typeface="Fira sans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524FA1"/>
              </a:solidFill>
              <a:latin typeface="Fira Sans Condensed Medium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580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211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2894D-8040-4519-9D72-1130AC69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F7C32"/>
                </a:solidFill>
                <a:latin typeface="Fira Sans Condensed Medium"/>
              </a:rPr>
              <a:t>Rent Statement/Ledger Self-Cert Pt.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78C59-FF7E-42B2-85EA-D98ADE7581EF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914400" lvl="1" indent="-457200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Fira Sans Condensed Medium"/>
              <a:cs typeface="Calibri"/>
            </a:endParaRPr>
          </a:p>
          <a:p>
            <a:pPr marL="914400" lvl="1" indent="-457200"/>
            <a:endParaRPr lang="en-US" dirty="0">
              <a:solidFill>
                <a:srgbClr val="262626"/>
              </a:solidFill>
              <a:latin typeface="Fira Sans Condensed Medium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524FA1"/>
              </a:solidFill>
              <a:latin typeface="Fira Sans Condensed Medium"/>
              <a:cs typeface="Calibri"/>
            </a:endParaRPr>
          </a:p>
          <a:p>
            <a:pPr marL="514350" indent="0">
              <a:buFont typeface="Arial,Sans-Serif"/>
              <a:buChar char="•"/>
            </a:pPr>
            <a:endParaRPr lang="en-US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524FA1"/>
              </a:solidFill>
              <a:latin typeface="Fira Sans Condensed Medium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524FA1"/>
              </a:solidFill>
              <a:latin typeface="Fira Sans Condensed Medium"/>
              <a:cs typeface="Calibri"/>
            </a:endParaRPr>
          </a:p>
          <a:p>
            <a:pPr marL="971550" lvl="1">
              <a:buFont typeface="Arial"/>
              <a:buChar char="•"/>
            </a:pPr>
            <a:endParaRPr lang="en-US" dirty="0">
              <a:solidFill>
                <a:srgbClr val="404040"/>
              </a:solidFill>
              <a:latin typeface="Fira sans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524FA1"/>
              </a:solidFill>
              <a:latin typeface="Fira Sans Condensed Medium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CD115E-36CE-4AD5-AE08-309EF9236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388" y="1323488"/>
            <a:ext cx="6859224" cy="535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97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211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2894D-8040-4519-9D72-1130AC69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F7C32"/>
                </a:solidFill>
                <a:latin typeface="Fira Sans Condensed Medium"/>
              </a:rPr>
              <a:t>Rent Statement/Ledger Self-Cert Pt.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78C59-FF7E-42B2-85EA-D98ADE7581EF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914400" lvl="1" indent="-457200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Fira Sans Condensed Medium"/>
              <a:cs typeface="Calibri"/>
            </a:endParaRPr>
          </a:p>
          <a:p>
            <a:pPr marL="914400" lvl="1" indent="-457200"/>
            <a:endParaRPr lang="en-US" dirty="0">
              <a:solidFill>
                <a:srgbClr val="262626"/>
              </a:solidFill>
              <a:latin typeface="Fira Sans Condensed Medium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524FA1"/>
              </a:solidFill>
              <a:latin typeface="Fira Sans Condensed Medium"/>
              <a:cs typeface="Calibri"/>
            </a:endParaRPr>
          </a:p>
          <a:p>
            <a:pPr marL="514350" indent="0">
              <a:buFont typeface="Arial,Sans-Serif"/>
              <a:buChar char="•"/>
            </a:pPr>
            <a:endParaRPr lang="en-US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524FA1"/>
              </a:solidFill>
              <a:latin typeface="Fira Sans Condensed Medium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524FA1"/>
              </a:solidFill>
              <a:latin typeface="Fira Sans Condensed Medium"/>
              <a:cs typeface="Calibri"/>
            </a:endParaRPr>
          </a:p>
          <a:p>
            <a:pPr marL="971550" lvl="1">
              <a:buFont typeface="Arial"/>
              <a:buChar char="•"/>
            </a:pPr>
            <a:endParaRPr lang="en-US" dirty="0">
              <a:solidFill>
                <a:srgbClr val="404040"/>
              </a:solidFill>
              <a:latin typeface="Fira sans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524FA1"/>
              </a:solidFill>
              <a:latin typeface="Fira Sans Condensed Medium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6C1B7C-B3AA-4CF3-AA43-7EE806C3F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388" y="1417339"/>
            <a:ext cx="6859224" cy="507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38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211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2894D-8040-4519-9D72-1130AC69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F7C32"/>
                </a:solidFill>
                <a:latin typeface="Fira Sans Condensed Medium"/>
              </a:rPr>
              <a:t>Pre-Qualification Letter</a:t>
            </a:r>
            <a:endParaRPr lang="en-US" dirty="0"/>
          </a:p>
        </p:txBody>
      </p:sp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FA7382F-3D39-4C94-9904-343177726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449" y="1710606"/>
            <a:ext cx="8625102" cy="485454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8273040-1FBD-486B-B28E-C72810921E6F}"/>
                  </a:ext>
                </a:extLst>
              </p14:cNvPr>
              <p14:cNvContentPartPr/>
              <p14:nvPr/>
            </p14:nvContentPartPr>
            <p14:xfrm>
              <a:off x="8167323" y="2971866"/>
              <a:ext cx="1924050" cy="1381125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8273040-1FBD-486B-B28E-C72810921E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49308" y="2953845"/>
                <a:ext cx="1959721" cy="1416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BA01E08-12FE-4E71-9010-6FB490E47854}"/>
                  </a:ext>
                </a:extLst>
              </p14:cNvPr>
              <p14:cNvContentPartPr/>
              <p14:nvPr/>
            </p14:nvContentPartPr>
            <p14:xfrm>
              <a:off x="4044862" y="5080869"/>
              <a:ext cx="9525" cy="9525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BA01E08-12FE-4E71-9010-6FB490E478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68612" y="4604619"/>
                <a:ext cx="952500" cy="952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001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211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BB8002-7C39-4680-9662-163582362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solidFill>
                <a:srgbClr val="524FA1"/>
              </a:solidFill>
              <a:cs typeface="Calibri" panose="020F0502020204030204"/>
            </a:endParaRPr>
          </a:p>
          <a:p>
            <a:pPr marL="457200" lvl="1" indent="0">
              <a:buNone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/>
            </a:endParaRPr>
          </a:p>
          <a:p>
            <a:pPr marL="914400" lvl="1" indent="-457200"/>
            <a:endParaRPr lang="en-US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251935-9B7A-4EB4-BBEF-4C67A4E84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853" y="0"/>
            <a:ext cx="8886294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D4AAD13-9B6B-4432-A22C-7AB9B741813F}"/>
              </a:ext>
            </a:extLst>
          </p:cNvPr>
          <p:cNvGrpSpPr/>
          <p:nvPr/>
        </p:nvGrpSpPr>
        <p:grpSpPr>
          <a:xfrm>
            <a:off x="7558039" y="1458896"/>
            <a:ext cx="1984680" cy="794160"/>
            <a:chOff x="7558039" y="1458896"/>
            <a:chExt cx="1984680" cy="79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086551C-2D8B-4E9F-B8B0-EE09C1705E6D}"/>
                    </a:ext>
                  </a:extLst>
                </p14:cNvPr>
                <p14:cNvContentPartPr/>
                <p14:nvPr/>
              </p14:nvContentPartPr>
              <p14:xfrm>
                <a:off x="7567399" y="1458896"/>
                <a:ext cx="1975320" cy="676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086551C-2D8B-4E9F-B8B0-EE09C1705E6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58759" y="1449896"/>
                  <a:ext cx="199296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F50510B-D624-44E4-B16E-FB27EDC0240D}"/>
                    </a:ext>
                  </a:extLst>
                </p14:cNvPr>
                <p14:cNvContentPartPr/>
                <p14:nvPr/>
              </p14:nvContentPartPr>
              <p14:xfrm>
                <a:off x="7558039" y="2139296"/>
                <a:ext cx="372600" cy="113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F50510B-D624-44E4-B16E-FB27EDC0240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49039" y="2130656"/>
                  <a:ext cx="39024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F2A650-93C2-4B6F-A7FB-C6D75344C0FD}"/>
              </a:ext>
            </a:extLst>
          </p:cNvPr>
          <p:cNvGrpSpPr/>
          <p:nvPr/>
        </p:nvGrpSpPr>
        <p:grpSpPr>
          <a:xfrm>
            <a:off x="9211519" y="1672016"/>
            <a:ext cx="1080360" cy="731880"/>
            <a:chOff x="9211519" y="1672016"/>
            <a:chExt cx="1080360" cy="73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5B767A0-AADF-4902-A386-C44E26C4528C}"/>
                    </a:ext>
                  </a:extLst>
                </p14:cNvPr>
                <p14:cNvContentPartPr/>
                <p14:nvPr/>
              </p14:nvContentPartPr>
              <p14:xfrm>
                <a:off x="9337879" y="1769936"/>
                <a:ext cx="20880" cy="369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5B767A0-AADF-4902-A386-C44E26C4528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329239" y="1760936"/>
                  <a:ext cx="385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BAD1A7E-32A7-4F7B-863A-0A5F06C70017}"/>
                    </a:ext>
                  </a:extLst>
                </p14:cNvPr>
                <p14:cNvContentPartPr/>
                <p14:nvPr/>
              </p14:nvContentPartPr>
              <p14:xfrm>
                <a:off x="9211519" y="1768856"/>
                <a:ext cx="291240" cy="11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BAD1A7E-32A7-4F7B-863A-0A5F06C7001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202879" y="1759856"/>
                  <a:ext cx="308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EF7723C-E8E4-483B-98DF-5D39DEFBADB9}"/>
                    </a:ext>
                  </a:extLst>
                </p14:cNvPr>
                <p14:cNvContentPartPr/>
                <p14:nvPr/>
              </p14:nvContentPartPr>
              <p14:xfrm>
                <a:off x="9444079" y="2001056"/>
                <a:ext cx="118080" cy="208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EF7723C-E8E4-483B-98DF-5D39DEFBADB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35079" y="1992056"/>
                  <a:ext cx="1357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13CEB9E-9FD4-4BE3-AB3A-6331789F22E3}"/>
                    </a:ext>
                  </a:extLst>
                </p14:cNvPr>
                <p14:cNvContentPartPr/>
                <p14:nvPr/>
              </p14:nvContentPartPr>
              <p14:xfrm>
                <a:off x="9667279" y="1672016"/>
                <a:ext cx="226800" cy="543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13CEB9E-9FD4-4BE3-AB3A-6331789F22E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58279" y="1663016"/>
                  <a:ext cx="24444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A11F936-E5EE-4E6A-B73E-176C145EE5FD}"/>
                    </a:ext>
                  </a:extLst>
                </p14:cNvPr>
                <p14:cNvContentPartPr/>
                <p14:nvPr/>
              </p14:nvContentPartPr>
              <p14:xfrm>
                <a:off x="9979039" y="2023016"/>
                <a:ext cx="104040" cy="168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A11F936-E5EE-4E6A-B73E-176C145EE5F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970399" y="2014376"/>
                  <a:ext cx="121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0D46715-FFE0-430F-BF0B-F917CB4322F0}"/>
                    </a:ext>
                  </a:extLst>
                </p14:cNvPr>
                <p14:cNvContentPartPr/>
                <p14:nvPr/>
              </p14:nvContentPartPr>
              <p14:xfrm>
                <a:off x="10115839" y="1993856"/>
                <a:ext cx="176040" cy="410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0D46715-FFE0-430F-BF0B-F917CB4322F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106839" y="1984856"/>
                  <a:ext cx="1936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46B33F9-E58C-4AFC-A953-A36FEA47CFDB}"/>
                    </a:ext>
                  </a:extLst>
                </p14:cNvPr>
                <p14:cNvContentPartPr/>
                <p14:nvPr/>
              </p14:nvContentPartPr>
              <p14:xfrm>
                <a:off x="10116559" y="2042456"/>
                <a:ext cx="53640" cy="140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46B33F9-E58C-4AFC-A953-A36FEA47CFD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107559" y="2033456"/>
                  <a:ext cx="7128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90CAB91-CD5E-4272-8993-DAAF49CF8AE9}"/>
              </a:ext>
            </a:extLst>
          </p:cNvPr>
          <p:cNvGrpSpPr/>
          <p:nvPr/>
        </p:nvGrpSpPr>
        <p:grpSpPr>
          <a:xfrm>
            <a:off x="8207479" y="2387336"/>
            <a:ext cx="2221200" cy="563040"/>
            <a:chOff x="8207479" y="2387336"/>
            <a:chExt cx="2221200" cy="56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0F0BB80-A370-413A-A3A8-321BAB55DBD4}"/>
                    </a:ext>
                  </a:extLst>
                </p14:cNvPr>
                <p14:cNvContentPartPr/>
                <p14:nvPr/>
              </p14:nvContentPartPr>
              <p14:xfrm>
                <a:off x="8207479" y="2387336"/>
                <a:ext cx="1519920" cy="230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0F0BB80-A370-413A-A3A8-321BAB55DB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98839" y="2378336"/>
                  <a:ext cx="15375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7C3EC92-2233-46C5-B0C2-A530EA193218}"/>
                    </a:ext>
                  </a:extLst>
                </p14:cNvPr>
                <p14:cNvContentPartPr/>
                <p14:nvPr/>
              </p14:nvContentPartPr>
              <p14:xfrm>
                <a:off x="8297479" y="2626016"/>
                <a:ext cx="217440" cy="101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7C3EC92-2233-46C5-B0C2-A530EA19321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88479" y="2617376"/>
                  <a:ext cx="235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11816FC-6DC5-46BD-94E4-1F949E3EDA6E}"/>
                    </a:ext>
                  </a:extLst>
                </p14:cNvPr>
                <p14:cNvContentPartPr/>
                <p14:nvPr/>
              </p14:nvContentPartPr>
              <p14:xfrm>
                <a:off x="9532639" y="2635736"/>
                <a:ext cx="243720" cy="244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11816FC-6DC5-46BD-94E4-1F949E3EDA6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23639" y="2626736"/>
                  <a:ext cx="2613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D658327-25BF-4FFC-9B7C-A79F53BB15DC}"/>
                    </a:ext>
                  </a:extLst>
                </p14:cNvPr>
                <p14:cNvContentPartPr/>
                <p14:nvPr/>
              </p14:nvContentPartPr>
              <p14:xfrm>
                <a:off x="9818839" y="2597216"/>
                <a:ext cx="74520" cy="307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D658327-25BF-4FFC-9B7C-A79F53BB15D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809839" y="2588216"/>
                  <a:ext cx="921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878479D-D9B9-409E-AD27-65DBE3335B0B}"/>
                    </a:ext>
                  </a:extLst>
                </p14:cNvPr>
                <p14:cNvContentPartPr/>
                <p14:nvPr/>
              </p14:nvContentPartPr>
              <p14:xfrm>
                <a:off x="9803719" y="2758136"/>
                <a:ext cx="2160" cy="4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878479D-D9B9-409E-AD27-65DBE3335B0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794719" y="2749496"/>
                  <a:ext cx="19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819B76F-35A2-402E-B805-A241EB21047B}"/>
                    </a:ext>
                  </a:extLst>
                </p14:cNvPr>
                <p14:cNvContentPartPr/>
                <p14:nvPr/>
              </p14:nvContentPartPr>
              <p14:xfrm>
                <a:off x="9785719" y="2742296"/>
                <a:ext cx="155160" cy="10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819B76F-35A2-402E-B805-A241EB21047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776719" y="2733656"/>
                  <a:ext cx="172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19C5BB4-3FBD-4BAE-97AD-AA5C96AF2470}"/>
                    </a:ext>
                  </a:extLst>
                </p14:cNvPr>
                <p14:cNvContentPartPr/>
                <p14:nvPr/>
              </p14:nvContentPartPr>
              <p14:xfrm>
                <a:off x="9921079" y="2781896"/>
                <a:ext cx="85320" cy="138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19C5BB4-3FBD-4BAE-97AD-AA5C96AF247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12439" y="2772896"/>
                  <a:ext cx="102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8988675-3443-4C6C-A04E-612DC5A2E07C}"/>
                    </a:ext>
                  </a:extLst>
                </p14:cNvPr>
                <p14:cNvContentPartPr/>
                <p14:nvPr/>
              </p14:nvContentPartPr>
              <p14:xfrm>
                <a:off x="10066519" y="2587136"/>
                <a:ext cx="40680" cy="300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8988675-3443-4C6C-A04E-612DC5A2E07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057519" y="2578136"/>
                  <a:ext cx="583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1442AFD-C598-4751-8522-12727103CFF8}"/>
                    </a:ext>
                  </a:extLst>
                </p14:cNvPr>
                <p14:cNvContentPartPr/>
                <p14:nvPr/>
              </p14:nvContentPartPr>
              <p14:xfrm>
                <a:off x="9970399" y="2713496"/>
                <a:ext cx="194040" cy="59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1442AFD-C598-4751-8522-12727103CFF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961399" y="2704496"/>
                  <a:ext cx="211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76F7487-D2A6-4B65-A382-BFF066CEF2FE}"/>
                    </a:ext>
                  </a:extLst>
                </p14:cNvPr>
                <p14:cNvContentPartPr/>
                <p14:nvPr/>
              </p14:nvContentPartPr>
              <p14:xfrm>
                <a:off x="10193599" y="2781896"/>
                <a:ext cx="118080" cy="154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76F7487-D2A6-4B65-A382-BFF066CEF2F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184959" y="2772896"/>
                  <a:ext cx="135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1421880-5DC3-4201-8B94-5A691827EA98}"/>
                    </a:ext>
                  </a:extLst>
                </p14:cNvPr>
                <p14:cNvContentPartPr/>
                <p14:nvPr/>
              </p14:nvContentPartPr>
              <p14:xfrm>
                <a:off x="10302319" y="2791256"/>
                <a:ext cx="126360" cy="159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1421880-5DC3-4201-8B94-5A691827EA9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293319" y="2782616"/>
                  <a:ext cx="14400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8487169-0E7A-4648-B3DA-4360A0FDB948}"/>
              </a:ext>
            </a:extLst>
          </p:cNvPr>
          <p:cNvGrpSpPr/>
          <p:nvPr/>
        </p:nvGrpSpPr>
        <p:grpSpPr>
          <a:xfrm>
            <a:off x="2150839" y="1397336"/>
            <a:ext cx="3717360" cy="956520"/>
            <a:chOff x="2150839" y="1397336"/>
            <a:chExt cx="3717360" cy="95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F4AB9AC-6276-4187-80DC-774866DDF46E}"/>
                    </a:ext>
                  </a:extLst>
                </p14:cNvPr>
                <p14:cNvContentPartPr/>
                <p14:nvPr/>
              </p14:nvContentPartPr>
              <p14:xfrm>
                <a:off x="2801359" y="1397336"/>
                <a:ext cx="3066840" cy="411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F4AB9AC-6276-4187-80DC-774866DDF46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92719" y="1388696"/>
                  <a:ext cx="308448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9FDD550-A498-4C0C-98B6-C97A269267C4}"/>
                    </a:ext>
                  </a:extLst>
                </p14:cNvPr>
                <p14:cNvContentPartPr/>
                <p14:nvPr/>
              </p14:nvContentPartPr>
              <p14:xfrm>
                <a:off x="5526559" y="1539536"/>
                <a:ext cx="282960" cy="75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9FDD550-A498-4C0C-98B6-C97A269267C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17559" y="1530896"/>
                  <a:ext cx="300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D4BA8BD-115A-483E-8EEE-417F1579CAE4}"/>
                    </a:ext>
                  </a:extLst>
                </p14:cNvPr>
                <p14:cNvContentPartPr/>
                <p14:nvPr/>
              </p14:nvContentPartPr>
              <p14:xfrm>
                <a:off x="2150839" y="1808816"/>
                <a:ext cx="183960" cy="282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D4BA8BD-115A-483E-8EEE-417F1579CAE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142199" y="1800176"/>
                  <a:ext cx="2016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8A1C4DC-6223-4001-A44F-43B8B4353702}"/>
                    </a:ext>
                  </a:extLst>
                </p14:cNvPr>
                <p14:cNvContentPartPr/>
                <p14:nvPr/>
              </p14:nvContentPartPr>
              <p14:xfrm>
                <a:off x="2353879" y="1828256"/>
                <a:ext cx="58320" cy="155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8A1C4DC-6223-4001-A44F-43B8B435370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344879" y="1819256"/>
                  <a:ext cx="75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5F92932-95F1-4678-856F-63530C465CB5}"/>
                    </a:ext>
                  </a:extLst>
                </p14:cNvPr>
                <p14:cNvContentPartPr/>
                <p14:nvPr/>
              </p14:nvContentPartPr>
              <p14:xfrm>
                <a:off x="2392759" y="1993856"/>
                <a:ext cx="19800" cy="10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5F92932-95F1-4678-856F-63530C465CB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384119" y="1984856"/>
                  <a:ext cx="37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C4DBAD2-6BA5-42CB-ABB2-896B68F13CE2}"/>
                    </a:ext>
                  </a:extLst>
                </p14:cNvPr>
                <p14:cNvContentPartPr/>
                <p14:nvPr/>
              </p14:nvContentPartPr>
              <p14:xfrm>
                <a:off x="2402479" y="1925816"/>
                <a:ext cx="73800" cy="149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C4DBAD2-6BA5-42CB-ABB2-896B68F13CE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393479" y="1916816"/>
                  <a:ext cx="914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E8E0A1F-EB39-4868-B124-F45C19D0C8C8}"/>
                    </a:ext>
                  </a:extLst>
                </p14:cNvPr>
                <p14:cNvContentPartPr/>
                <p14:nvPr/>
              </p14:nvContentPartPr>
              <p14:xfrm>
                <a:off x="2236879" y="1954976"/>
                <a:ext cx="18396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E8E0A1F-EB39-4868-B124-F45C19D0C8C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228239" y="1946336"/>
                  <a:ext cx="201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6927716-AC21-40D0-BD4D-F0039F8B33D1}"/>
                    </a:ext>
                  </a:extLst>
                </p14:cNvPr>
                <p14:cNvContentPartPr/>
                <p14:nvPr/>
              </p14:nvContentPartPr>
              <p14:xfrm>
                <a:off x="2540359" y="2011496"/>
                <a:ext cx="79200" cy="324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6927716-AC21-40D0-BD4D-F0039F8B33D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531359" y="2002856"/>
                  <a:ext cx="968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7DE5BB8-A5B9-47F6-99B2-03DEE7A499D0}"/>
                    </a:ext>
                  </a:extLst>
                </p14:cNvPr>
                <p14:cNvContentPartPr/>
                <p14:nvPr/>
              </p14:nvContentPartPr>
              <p14:xfrm>
                <a:off x="2694439" y="1953536"/>
                <a:ext cx="196560" cy="400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7DE5BB8-A5B9-47F6-99B2-03DEE7A499D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85439" y="1944896"/>
                  <a:ext cx="21420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965D198-AA2D-40B2-8CDE-596AD4222FB0}"/>
                    </a:ext>
                  </a:extLst>
                </p14:cNvPr>
                <p14:cNvContentPartPr/>
                <p14:nvPr/>
              </p14:nvContentPartPr>
              <p14:xfrm>
                <a:off x="3063439" y="1876856"/>
                <a:ext cx="39960" cy="290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965D198-AA2D-40B2-8CDE-596AD4222FB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54799" y="1868216"/>
                  <a:ext cx="576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886F946-683C-4CC6-AEB8-B8B0411D16C5}"/>
                    </a:ext>
                  </a:extLst>
                </p14:cNvPr>
                <p14:cNvContentPartPr/>
                <p14:nvPr/>
              </p14:nvContentPartPr>
              <p14:xfrm>
                <a:off x="3150919" y="1886576"/>
                <a:ext cx="48960" cy="271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886F946-683C-4CC6-AEB8-B8B0411D16C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142279" y="1877936"/>
                  <a:ext cx="666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0D1756D-795F-476C-97F1-71EBAF9E919A}"/>
                    </a:ext>
                  </a:extLst>
                </p14:cNvPr>
                <p14:cNvContentPartPr/>
                <p14:nvPr/>
              </p14:nvContentPartPr>
              <p14:xfrm>
                <a:off x="2976319" y="2002856"/>
                <a:ext cx="251640" cy="49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0D1756D-795F-476C-97F1-71EBAF9E919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67679" y="1994216"/>
                  <a:ext cx="2692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FD76563-9676-4CC0-B6D6-51C9A193E2C2}"/>
                    </a:ext>
                  </a:extLst>
                </p14:cNvPr>
                <p14:cNvContentPartPr/>
                <p14:nvPr/>
              </p14:nvContentPartPr>
              <p14:xfrm>
                <a:off x="2956879" y="2071976"/>
                <a:ext cx="339840" cy="19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FD76563-9676-4CC0-B6D6-51C9A193E2C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947879" y="2062976"/>
                  <a:ext cx="35748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DB34143-E772-4AEC-95D9-7ADE56714598}"/>
              </a:ext>
            </a:extLst>
          </p:cNvPr>
          <p:cNvGrpSpPr/>
          <p:nvPr/>
        </p:nvGrpSpPr>
        <p:grpSpPr>
          <a:xfrm>
            <a:off x="1741879" y="3717536"/>
            <a:ext cx="2167560" cy="534960"/>
            <a:chOff x="1741879" y="3717536"/>
            <a:chExt cx="216756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6DD3AD4-4DCD-4923-9406-727A5E641610}"/>
                    </a:ext>
                  </a:extLst>
                </p14:cNvPr>
                <p14:cNvContentPartPr/>
                <p14:nvPr/>
              </p14:nvContentPartPr>
              <p14:xfrm>
                <a:off x="2101159" y="3717536"/>
                <a:ext cx="1689840" cy="290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6DD3AD4-4DCD-4923-9406-727A5E64161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092159" y="3708536"/>
                  <a:ext cx="17074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82D3456-909B-4D8A-AABF-35412564FB2D}"/>
                    </a:ext>
                  </a:extLst>
                </p14:cNvPr>
                <p14:cNvContentPartPr/>
                <p14:nvPr/>
              </p14:nvContentPartPr>
              <p14:xfrm>
                <a:off x="3793519" y="3735176"/>
                <a:ext cx="115920" cy="194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82D3456-909B-4D8A-AABF-35412564FB2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784879" y="3726176"/>
                  <a:ext cx="133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DDE41B6-AFDF-4CA1-8EF0-27E880D3882A}"/>
                    </a:ext>
                  </a:extLst>
                </p14:cNvPr>
                <p14:cNvContentPartPr/>
                <p14:nvPr/>
              </p14:nvContentPartPr>
              <p14:xfrm>
                <a:off x="1741879" y="4036496"/>
                <a:ext cx="147240" cy="216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DDE41B6-AFDF-4CA1-8EF0-27E880D3882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733239" y="4027496"/>
                  <a:ext cx="1648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72793A1-77FA-4BBD-A466-06C72C1D5C67}"/>
                    </a:ext>
                  </a:extLst>
                </p14:cNvPr>
                <p14:cNvContentPartPr/>
                <p14:nvPr/>
              </p14:nvContentPartPr>
              <p14:xfrm>
                <a:off x="1974079" y="4027496"/>
                <a:ext cx="59040" cy="182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72793A1-77FA-4BBD-A466-06C72C1D5C6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965439" y="4018856"/>
                  <a:ext cx="76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213A38A-D29B-48B8-AB38-B41859E694F8}"/>
                    </a:ext>
                  </a:extLst>
                </p14:cNvPr>
                <p14:cNvContentPartPr/>
                <p14:nvPr/>
              </p14:nvContentPartPr>
              <p14:xfrm>
                <a:off x="1954999" y="4077176"/>
                <a:ext cx="118080" cy="37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213A38A-D29B-48B8-AB38-B41859E694F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45999" y="4068176"/>
                  <a:ext cx="1357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0B69EAE-1428-4C9D-9970-D909B3D768EF}"/>
                    </a:ext>
                  </a:extLst>
                </p14:cNvPr>
                <p14:cNvContentPartPr/>
                <p14:nvPr/>
              </p14:nvContentPartPr>
              <p14:xfrm>
                <a:off x="2116639" y="4085096"/>
                <a:ext cx="171000" cy="136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0B69EAE-1428-4C9D-9970-D909B3D768E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107639" y="4076456"/>
                  <a:ext cx="188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9A088EB-8FD2-4A08-B394-65B30372E60F}"/>
                    </a:ext>
                  </a:extLst>
                </p14:cNvPr>
                <p14:cNvContentPartPr/>
                <p14:nvPr/>
              </p14:nvContentPartPr>
              <p14:xfrm>
                <a:off x="2334079" y="3997976"/>
                <a:ext cx="11160" cy="180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9A088EB-8FD2-4A08-B394-65B30372E60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325079" y="3988976"/>
                  <a:ext cx="28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065BB4B-F54A-4E65-A2EC-613EB6A0CD74}"/>
                    </a:ext>
                  </a:extLst>
                </p14:cNvPr>
                <p14:cNvContentPartPr/>
                <p14:nvPr/>
              </p14:nvContentPartPr>
              <p14:xfrm>
                <a:off x="2227519" y="4055936"/>
                <a:ext cx="252000" cy="48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065BB4B-F54A-4E65-A2EC-613EB6A0CD7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218519" y="4046936"/>
                  <a:ext cx="269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E93AC0E-AA56-4ACA-81D4-62C7740AC3E7}"/>
                    </a:ext>
                  </a:extLst>
                </p14:cNvPr>
                <p14:cNvContentPartPr/>
                <p14:nvPr/>
              </p14:nvContentPartPr>
              <p14:xfrm>
                <a:off x="2480239" y="4108856"/>
                <a:ext cx="105480" cy="84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E93AC0E-AA56-4ACA-81D4-62C7740AC3E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471239" y="4100216"/>
                  <a:ext cx="123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ACB71CF-5769-4A77-AA3B-C9B31F8CE664}"/>
                    </a:ext>
                  </a:extLst>
                </p14:cNvPr>
                <p14:cNvContentPartPr/>
                <p14:nvPr/>
              </p14:nvContentPartPr>
              <p14:xfrm>
                <a:off x="2617399" y="4094456"/>
                <a:ext cx="135720" cy="135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ACB71CF-5769-4A77-AA3B-C9B31F8CE66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608399" y="4085456"/>
                  <a:ext cx="153360" cy="15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7466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27571-51FC-4A30-B2C6-6F6E3D955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EF7C32"/>
                </a:solidFill>
                <a:latin typeface="Fira Sans Condensed Medium" panose="020B0603050000020004" pitchFamily="34" charset="0"/>
              </a:rPr>
              <a:t>Who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9B4D7-CAFF-42A3-97C7-E839E2144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Housing Justice Center is a nonprofit public interest advocacy and legal organization whose mission is to preserve, protect, and expand affordable housing for low-income individuals and families.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We believe that housing is a human right, and we use tools such as legal advocacy, policy advocacy, education and research to bolster community-articulated strategies for housing justice.</a:t>
            </a:r>
          </a:p>
          <a:p>
            <a:pPr marL="0" indent="0">
              <a:buNone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Fira Sans" panose="020B05030500000200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524FA1"/>
                </a:solidFill>
                <a:latin typeface="Fira Sans Condensed Medium"/>
              </a:rPr>
              <a:t>Contact Us</a:t>
            </a:r>
          </a:p>
          <a:p>
            <a:pPr marL="0" indent="0">
              <a:buNone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General Inquiries: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(612) 807-1139 or info@hjcmn.org</a:t>
            </a:r>
          </a:p>
          <a:p>
            <a:pPr marL="0" indent="0">
              <a:buNone/>
            </a:pPr>
            <a:r>
              <a:rPr lang="en-US" sz="2400" i="1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RentHelpMN: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1 (800) 403-0476</a:t>
            </a:r>
          </a:p>
          <a:p>
            <a:pPr marL="0" indent="0">
              <a:buNone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79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211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BB8002-7C39-4680-9662-163582362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solidFill>
                <a:srgbClr val="524FA1"/>
              </a:solidFill>
              <a:cs typeface="Calibri" panose="020F0502020204030204"/>
            </a:endParaRPr>
          </a:p>
          <a:p>
            <a:pPr marL="457200" lvl="1" indent="0">
              <a:buNone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/>
            </a:endParaRPr>
          </a:p>
          <a:p>
            <a:pPr marL="914400" lvl="1" indent="-457200"/>
            <a:endParaRPr lang="en-US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062E90-3431-4AC6-9C8C-2FE547E31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016" y="0"/>
            <a:ext cx="8957967" cy="685800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22A2727D-EA93-4B3F-BE02-68826A9AA0B3}"/>
              </a:ext>
            </a:extLst>
          </p:cNvPr>
          <p:cNvGrpSpPr/>
          <p:nvPr/>
        </p:nvGrpSpPr>
        <p:grpSpPr>
          <a:xfrm>
            <a:off x="8713999" y="2665256"/>
            <a:ext cx="1638720" cy="612360"/>
            <a:chOff x="8713999" y="2665256"/>
            <a:chExt cx="1638720" cy="61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2138AEE-68DB-4517-BA8D-A35FA9395A3E}"/>
                    </a:ext>
                  </a:extLst>
                </p14:cNvPr>
                <p14:cNvContentPartPr/>
                <p14:nvPr/>
              </p14:nvContentPartPr>
              <p14:xfrm>
                <a:off x="8713999" y="2849936"/>
                <a:ext cx="1004040" cy="400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2138AEE-68DB-4517-BA8D-A35FA9395A3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704999" y="2840936"/>
                  <a:ext cx="10216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3B04096-936E-4584-9957-76B78DFA9B25}"/>
                    </a:ext>
                  </a:extLst>
                </p14:cNvPr>
                <p14:cNvContentPartPr/>
                <p14:nvPr/>
              </p14:nvContentPartPr>
              <p14:xfrm>
                <a:off x="8783839" y="3239096"/>
                <a:ext cx="145800" cy="38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3B04096-936E-4584-9957-76B78DFA9B2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4839" y="3230456"/>
                  <a:ext cx="163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8EF685E-2D0C-46C8-9CE4-DCBF03300ABA}"/>
                    </a:ext>
                  </a:extLst>
                </p14:cNvPr>
                <p14:cNvContentPartPr/>
                <p14:nvPr/>
              </p14:nvContentPartPr>
              <p14:xfrm>
                <a:off x="9781039" y="2665256"/>
                <a:ext cx="54000" cy="276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8EF685E-2D0C-46C8-9CE4-DCBF03300AB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772399" y="2656256"/>
                  <a:ext cx="716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DAE0E99-E6C5-447C-B548-C6D68B387CE2}"/>
                    </a:ext>
                  </a:extLst>
                </p14:cNvPr>
                <p14:cNvContentPartPr/>
                <p14:nvPr/>
              </p14:nvContentPartPr>
              <p14:xfrm>
                <a:off x="9698239" y="2780456"/>
                <a:ext cx="154440" cy="30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DAE0E99-E6C5-447C-B548-C6D68B387CE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689239" y="2771456"/>
                  <a:ext cx="172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BD7AFBE-6B0C-4A8A-BEF0-F180C2431655}"/>
                    </a:ext>
                  </a:extLst>
                </p14:cNvPr>
                <p14:cNvContentPartPr/>
                <p14:nvPr/>
              </p14:nvContentPartPr>
              <p14:xfrm>
                <a:off x="9892639" y="2840216"/>
                <a:ext cx="20160" cy="96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BD7AFBE-6B0C-4A8A-BEF0-F180C243165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883639" y="2831576"/>
                  <a:ext cx="37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5D763C2-F57F-4B0C-9A29-A28BFAB48679}"/>
                    </a:ext>
                  </a:extLst>
                </p14:cNvPr>
                <p14:cNvContentPartPr/>
                <p14:nvPr/>
              </p14:nvContentPartPr>
              <p14:xfrm>
                <a:off x="9892639" y="2703776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5D763C2-F57F-4B0C-9A29-A28BFAB4867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883639" y="26947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A8378B8-2551-48A2-A2B0-69BDE8167C66}"/>
                    </a:ext>
                  </a:extLst>
                </p14:cNvPr>
                <p14:cNvContentPartPr/>
                <p14:nvPr/>
              </p14:nvContentPartPr>
              <p14:xfrm>
                <a:off x="9980479" y="2840216"/>
                <a:ext cx="154080" cy="117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A8378B8-2551-48A2-A2B0-69BDE8167C6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971479" y="2831576"/>
                  <a:ext cx="171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D4A4417-16B9-4211-83BA-DBB78AFB5805}"/>
                    </a:ext>
                  </a:extLst>
                </p14:cNvPr>
                <p14:cNvContentPartPr/>
                <p14:nvPr/>
              </p14:nvContentPartPr>
              <p14:xfrm>
                <a:off x="10192879" y="2847776"/>
                <a:ext cx="159840" cy="169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D4A4417-16B9-4211-83BA-DBB78AFB580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184239" y="2838776"/>
                  <a:ext cx="17748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A37B28D-5CCA-4710-91E9-87D881EAB580}"/>
              </a:ext>
            </a:extLst>
          </p:cNvPr>
          <p:cNvGrpSpPr/>
          <p:nvPr/>
        </p:nvGrpSpPr>
        <p:grpSpPr>
          <a:xfrm>
            <a:off x="1643239" y="882176"/>
            <a:ext cx="3429720" cy="3378960"/>
            <a:chOff x="1643239" y="882176"/>
            <a:chExt cx="3429720" cy="337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ECF6971-0F78-41E6-BD7E-856376AA29E2}"/>
                    </a:ext>
                  </a:extLst>
                </p14:cNvPr>
                <p14:cNvContentPartPr/>
                <p14:nvPr/>
              </p14:nvContentPartPr>
              <p14:xfrm>
                <a:off x="3511279" y="1497776"/>
                <a:ext cx="876240" cy="510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ECF6971-0F78-41E6-BD7E-856376AA29E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02279" y="1489136"/>
                  <a:ext cx="89388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53CF68C-840E-4B8B-BB4A-F9AA6654B5BB}"/>
                    </a:ext>
                  </a:extLst>
                </p14:cNvPr>
                <p14:cNvContentPartPr/>
                <p14:nvPr/>
              </p14:nvContentPartPr>
              <p14:xfrm>
                <a:off x="3540439" y="2009336"/>
                <a:ext cx="141480" cy="4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53CF68C-840E-4B8B-BB4A-F9AA6654B5B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31439" y="2000696"/>
                  <a:ext cx="159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7D1E773-FCE1-481F-941C-315143E282DA}"/>
                    </a:ext>
                  </a:extLst>
                </p14:cNvPr>
                <p14:cNvContentPartPr/>
                <p14:nvPr/>
              </p14:nvContentPartPr>
              <p14:xfrm>
                <a:off x="4487599" y="1361336"/>
                <a:ext cx="36000" cy="294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7D1E773-FCE1-481F-941C-315143E282D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478959" y="1352336"/>
                  <a:ext cx="536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43C67EF-C0AF-491A-A782-335CF8DF907E}"/>
                    </a:ext>
                  </a:extLst>
                </p14:cNvPr>
                <p14:cNvContentPartPr/>
                <p14:nvPr/>
              </p14:nvContentPartPr>
              <p14:xfrm>
                <a:off x="4446199" y="1409936"/>
                <a:ext cx="175320" cy="321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43C67EF-C0AF-491A-A782-335CF8DF907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37199" y="1400936"/>
                  <a:ext cx="1929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24CE2F1-2877-4F3F-A570-4F62BA4ACF7D}"/>
                    </a:ext>
                  </a:extLst>
                </p14:cNvPr>
                <p14:cNvContentPartPr/>
                <p14:nvPr/>
              </p14:nvContentPartPr>
              <p14:xfrm>
                <a:off x="4621519" y="1585256"/>
                <a:ext cx="128160" cy="113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24CE2F1-2877-4F3F-A570-4F62BA4ACF7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12879" y="1576256"/>
                  <a:ext cx="145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51DF287-91C9-4289-830A-66DCBA996C1F}"/>
                    </a:ext>
                  </a:extLst>
                </p14:cNvPr>
                <p14:cNvContentPartPr/>
                <p14:nvPr/>
              </p14:nvContentPartPr>
              <p14:xfrm>
                <a:off x="4810879" y="1400216"/>
                <a:ext cx="81720" cy="376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51DF287-91C9-4289-830A-66DCBA996C1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802239" y="1391576"/>
                  <a:ext cx="993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FD9D7D5-D01A-4247-B8B9-673A93C2A888}"/>
                    </a:ext>
                  </a:extLst>
                </p14:cNvPr>
                <p14:cNvContentPartPr/>
                <p14:nvPr/>
              </p14:nvContentPartPr>
              <p14:xfrm>
                <a:off x="4727359" y="1580936"/>
                <a:ext cx="228600" cy="62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FD9D7D5-D01A-4247-B8B9-673A93C2A88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18719" y="1572296"/>
                  <a:ext cx="246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C0DAA29-211E-421D-9C9F-FE32A3292C9C}"/>
                    </a:ext>
                  </a:extLst>
                </p14:cNvPr>
                <p14:cNvContentPartPr/>
                <p14:nvPr/>
              </p14:nvContentPartPr>
              <p14:xfrm>
                <a:off x="4881079" y="1612616"/>
                <a:ext cx="191880" cy="207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C0DAA29-211E-421D-9C9F-FE32A3292C9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72079" y="1603616"/>
                  <a:ext cx="2095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BFEE21A-3D74-466C-9522-11F30F2B41DB}"/>
                    </a:ext>
                  </a:extLst>
                </p14:cNvPr>
                <p14:cNvContentPartPr/>
                <p14:nvPr/>
              </p14:nvContentPartPr>
              <p14:xfrm>
                <a:off x="1743679" y="1313096"/>
                <a:ext cx="221400" cy="2044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BFEE21A-3D74-466C-9522-11F30F2B41D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34679" y="1304096"/>
                  <a:ext cx="239040" cy="20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9B9CD1F-8A34-4167-83B3-9DB6E683965D}"/>
                    </a:ext>
                  </a:extLst>
                </p14:cNvPr>
                <p14:cNvContentPartPr/>
                <p14:nvPr/>
              </p14:nvContentPartPr>
              <p14:xfrm>
                <a:off x="1906039" y="3148016"/>
                <a:ext cx="113040" cy="156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9B9CD1F-8A34-4167-83B3-9DB6E683965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897399" y="3139376"/>
                  <a:ext cx="1306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307A745-2320-47B8-97F9-FF94F8AFEBA8}"/>
                    </a:ext>
                  </a:extLst>
                </p14:cNvPr>
                <p14:cNvContentPartPr/>
                <p14:nvPr/>
              </p14:nvContentPartPr>
              <p14:xfrm>
                <a:off x="1798039" y="882176"/>
                <a:ext cx="216000" cy="305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307A745-2320-47B8-97F9-FF94F8AFEBA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789039" y="873176"/>
                  <a:ext cx="2336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B15F4EF-9A54-40C0-9CFA-6CDA8EE34498}"/>
                    </a:ext>
                  </a:extLst>
                </p14:cNvPr>
                <p14:cNvContentPartPr/>
                <p14:nvPr/>
              </p14:nvContentPartPr>
              <p14:xfrm>
                <a:off x="2139679" y="962816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B15F4EF-9A54-40C0-9CFA-6CDA8EE3449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30679" y="9541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1B8FA5D-5205-4758-8BDE-509344F001A3}"/>
                    </a:ext>
                  </a:extLst>
                </p14:cNvPr>
                <p14:cNvContentPartPr/>
                <p14:nvPr/>
              </p14:nvContentPartPr>
              <p14:xfrm>
                <a:off x="2064439" y="962816"/>
                <a:ext cx="224640" cy="245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1B8FA5D-5205-4758-8BDE-509344F001A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55439" y="954176"/>
                  <a:ext cx="2422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B4C6F3E-5764-43D2-8E99-19C7AE262B1F}"/>
                    </a:ext>
                  </a:extLst>
                </p14:cNvPr>
                <p14:cNvContentPartPr/>
                <p14:nvPr/>
              </p14:nvContentPartPr>
              <p14:xfrm>
                <a:off x="2344159" y="958856"/>
                <a:ext cx="263160" cy="255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B4C6F3E-5764-43D2-8E99-19C7AE262B1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35159" y="949856"/>
                  <a:ext cx="2808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EF18CA8-8BB6-4BBB-AABA-E3A95B3563CF}"/>
                    </a:ext>
                  </a:extLst>
                </p14:cNvPr>
                <p14:cNvContentPartPr/>
                <p14:nvPr/>
              </p14:nvContentPartPr>
              <p14:xfrm>
                <a:off x="2655199" y="1008536"/>
                <a:ext cx="295200" cy="236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EF18CA8-8BB6-4BBB-AABA-E3A95B3563C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46199" y="999896"/>
                  <a:ext cx="3128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958C382-2A9D-477E-B417-06DF6CD71D7D}"/>
                    </a:ext>
                  </a:extLst>
                </p14:cNvPr>
                <p14:cNvContentPartPr/>
                <p14:nvPr/>
              </p14:nvContentPartPr>
              <p14:xfrm>
                <a:off x="1643239" y="1205816"/>
                <a:ext cx="2979720" cy="3055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958C382-2A9D-477E-B417-06DF6CD71D7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34599" y="1197176"/>
                  <a:ext cx="2997360" cy="30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A9C44EB-384D-4FC0-A556-3680BBEBBB8B}"/>
                    </a:ext>
                  </a:extLst>
                </p14:cNvPr>
                <p14:cNvContentPartPr/>
                <p14:nvPr/>
              </p14:nvContentPartPr>
              <p14:xfrm>
                <a:off x="4620439" y="4036496"/>
                <a:ext cx="267840" cy="140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A9C44EB-384D-4FC0-A556-3680BBEBBB8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11439" y="4027496"/>
                  <a:ext cx="28548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6F5A4C-17EB-46E0-BEC2-0B0DEE9C13A2}"/>
              </a:ext>
            </a:extLst>
          </p:cNvPr>
          <p:cNvGrpSpPr/>
          <p:nvPr/>
        </p:nvGrpSpPr>
        <p:grpSpPr>
          <a:xfrm>
            <a:off x="8054479" y="4866656"/>
            <a:ext cx="1343160" cy="1096200"/>
            <a:chOff x="8054479" y="4866656"/>
            <a:chExt cx="1343160" cy="10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5A93672-255A-43B2-987F-D53C957FC3FC}"/>
                    </a:ext>
                  </a:extLst>
                </p14:cNvPr>
                <p14:cNvContentPartPr/>
                <p14:nvPr/>
              </p14:nvContentPartPr>
              <p14:xfrm>
                <a:off x="8054479" y="4866656"/>
                <a:ext cx="1343160" cy="1096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5A93672-255A-43B2-987F-D53C957FC3F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45479" y="4858016"/>
                  <a:ext cx="1360800" cy="11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667CEEB-F680-4DE3-B702-7C1FB05D10DB}"/>
                    </a:ext>
                  </a:extLst>
                </p14:cNvPr>
                <p14:cNvContentPartPr/>
                <p14:nvPr/>
              </p14:nvContentPartPr>
              <p14:xfrm>
                <a:off x="8881039" y="5008856"/>
                <a:ext cx="210240" cy="136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667CEEB-F680-4DE3-B702-7C1FB05D10D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872399" y="5000216"/>
                  <a:ext cx="22788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78DFC34-C727-47CF-85FB-878671F6AB06}"/>
              </a:ext>
            </a:extLst>
          </p:cNvPr>
          <p:cNvGrpSpPr/>
          <p:nvPr/>
        </p:nvGrpSpPr>
        <p:grpSpPr>
          <a:xfrm>
            <a:off x="6341239" y="5632016"/>
            <a:ext cx="1343520" cy="584640"/>
            <a:chOff x="6341239" y="5632016"/>
            <a:chExt cx="1343520" cy="58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94140E4-3F02-4FBE-A7EC-817B2A1DF86C}"/>
                    </a:ext>
                  </a:extLst>
                </p14:cNvPr>
                <p14:cNvContentPartPr/>
                <p14:nvPr/>
              </p14:nvContentPartPr>
              <p14:xfrm>
                <a:off x="6341239" y="5651456"/>
                <a:ext cx="344160" cy="487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94140E4-3F02-4FBE-A7EC-817B2A1DF86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32239" y="5642456"/>
                  <a:ext cx="36180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F0E9FEE-0A5E-4EAE-80DE-4A4551C18AB0}"/>
                    </a:ext>
                  </a:extLst>
                </p14:cNvPr>
                <p14:cNvContentPartPr/>
                <p14:nvPr/>
              </p14:nvContentPartPr>
              <p14:xfrm>
                <a:off x="6758119" y="5835056"/>
                <a:ext cx="290520" cy="275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F0E9FEE-0A5E-4EAE-80DE-4A4551C18AB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49479" y="5826416"/>
                  <a:ext cx="3081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70FFCF9-D486-423E-995B-CA8A0BF8F951}"/>
                    </a:ext>
                  </a:extLst>
                </p14:cNvPr>
                <p14:cNvContentPartPr/>
                <p14:nvPr/>
              </p14:nvContentPartPr>
              <p14:xfrm>
                <a:off x="7104079" y="5826416"/>
                <a:ext cx="152640" cy="390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70FFCF9-D486-423E-995B-CA8A0BF8F95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95439" y="5817416"/>
                  <a:ext cx="1702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56A9FD9-8E39-4A38-9F98-9701EF5747A3}"/>
                    </a:ext>
                  </a:extLst>
                </p14:cNvPr>
                <p14:cNvContentPartPr/>
                <p14:nvPr/>
              </p14:nvContentPartPr>
              <p14:xfrm>
                <a:off x="7344199" y="5845856"/>
                <a:ext cx="169200" cy="171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56A9FD9-8E39-4A38-9F98-9701EF5747A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335199" y="5836856"/>
                  <a:ext cx="186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4EB59C0-FE80-4654-97F8-554BCD3E8171}"/>
                    </a:ext>
                  </a:extLst>
                </p14:cNvPr>
                <p14:cNvContentPartPr/>
                <p14:nvPr/>
              </p14:nvContentPartPr>
              <p14:xfrm>
                <a:off x="7684399" y="5632016"/>
                <a:ext cx="360" cy="417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4EB59C0-FE80-4654-97F8-554BCD3E817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675399" y="5623376"/>
                  <a:ext cx="18000" cy="434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33032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199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BCAEB-83DD-4189-A562-9DF2F41C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EF7C32"/>
                </a:solidFill>
                <a:latin typeface="Fira Sans Condensed Medium"/>
              </a:rPr>
              <a:t>How does Eviction Off-Ramp affect </a:t>
            </a:r>
            <a:r>
              <a:rPr lang="en-US" err="1">
                <a:solidFill>
                  <a:srgbClr val="EF7C32"/>
                </a:solidFill>
                <a:latin typeface="Fira Sans Condensed Medium"/>
              </a:rPr>
              <a:t>RentHelpMN</a:t>
            </a:r>
            <a:r>
              <a:rPr lang="en-US">
                <a:solidFill>
                  <a:srgbClr val="EF7C32"/>
                </a:solidFill>
                <a:latin typeface="Fira Sans Condensed Medium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06838-3559-4F66-BFB5-C826271D8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24FA1"/>
                </a:solidFill>
                <a:latin typeface="Fira Sans Condensed Medium" panose="020B0603050000020004" pitchFamily="34" charset="0"/>
              </a:rPr>
              <a:t>The Eviction Off-Ramp</a:t>
            </a:r>
          </a:p>
          <a:p>
            <a:pPr lvl="1"/>
            <a:r>
              <a:rPr lang="en-US" strike="sngStrike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June 30, 2021 – Landlords can give lease termination or nonrenewal notices for material lease violations (NOT for nonpayment of rent). </a:t>
            </a:r>
          </a:p>
          <a:p>
            <a:pPr lvl="1"/>
            <a:r>
              <a:rPr lang="en-US" strike="sngStrike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July 14 – Evictions ONLY for material violations of leases (excludes non-payment of rent)</a:t>
            </a:r>
          </a:p>
          <a:p>
            <a:pPr lvl="1"/>
            <a:r>
              <a:rPr lang="en-US" strike="sngStrike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August 13 – Leases can be Terminated for Non-payment of rent, but only for those who are not eligible for COVID-19 rental assistance</a:t>
            </a:r>
          </a:p>
          <a:p>
            <a:pPr lvl="1"/>
            <a:r>
              <a:rPr lang="en-US" strike="sngStrike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September 12 – Evictions for Non-payment of rent, but only for those who are not eligible for COVID-19 rental assistance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October 12 – All lease terminations or evictions allowed BUT not for those with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pending COVID-19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rental assistance applications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June 1, 2022 – End of ALL COVID-19 renter protections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7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65517-2397-4279-AE02-CB8CA6C6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EF7C32"/>
                </a:solidFill>
                <a:latin typeface="Fira Sans Condensed Medium" panose="020B0603050000020004" pitchFamily="34" charset="0"/>
              </a:rPr>
              <a:t>What if I was denied?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70B8E-43F6-43B4-9136-E2B644224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24FA1"/>
                </a:solidFill>
                <a:latin typeface="Fira Sans Condensed Medium" panose="020B0603050000020004" pitchFamily="34" charset="0"/>
              </a:rPr>
              <a:t>Option 1: Appeal</a:t>
            </a:r>
          </a:p>
          <a:p>
            <a:pPr marL="0" indent="0">
              <a:buNone/>
            </a:pPr>
            <a:r>
              <a:rPr lang="en-US" dirty="0">
                <a:solidFill>
                  <a:srgbClr val="524FA1"/>
                </a:solidFill>
                <a:latin typeface="Fira Sans Condensed Medium" panose="020B0603050000020004" pitchFamily="34" charset="0"/>
              </a:rPr>
              <a:t>Option 2: Reapply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Reapply through the online portal. Will automatically appear if available to the initially denied applicant. 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Fira Sans" panose="020B0503050000020004" pitchFamily="34" charset="0"/>
            </a:endParaRP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Should not have to wait 30 days if Reapply option is available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Fira Sans" panose="020B0503050000020004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srgbClr val="404040"/>
              </a:solidFill>
              <a:latin typeface="Fira Sans" panose="020B0503050000020004" pitchFamily="34" charset="0"/>
            </a:endParaRPr>
          </a:p>
          <a:p>
            <a:pPr lvl="3"/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49125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65517-2397-4279-AE02-CB8CA6C6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EF7C32"/>
                </a:solidFill>
                <a:latin typeface="Fira Sans Condensed Medium" panose="020B0603050000020004" pitchFamily="34" charset="0"/>
              </a:rPr>
              <a:t>What if I was denied?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70B8E-43F6-43B4-9136-E2B644224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24FA1"/>
                </a:solidFill>
                <a:latin typeface="Fira Sans Condensed Medium" panose="020B0603050000020004" pitchFamily="34" charset="0"/>
              </a:rPr>
              <a:t>Option 1: Appeal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By mail or by fax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Must be done within 10 days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No specific form – a letter will do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State the following in the letter:</a:t>
            </a:r>
          </a:p>
          <a:p>
            <a:pPr lvl="3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Who you are; Name, Address, Application ID # (if known)</a:t>
            </a:r>
          </a:p>
          <a:p>
            <a:pPr lvl="3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Why you were denied (if known)</a:t>
            </a:r>
          </a:p>
          <a:p>
            <a:pPr lvl="4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Why this denial was in error</a:t>
            </a:r>
          </a:p>
          <a:p>
            <a:pPr lvl="3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Why you should be eligible</a:t>
            </a:r>
          </a:p>
          <a:p>
            <a:pPr marL="457200" lvl="1" indent="0">
              <a:buNone/>
            </a:pPr>
            <a:endParaRPr lang="en-US" dirty="0">
              <a:solidFill>
                <a:srgbClr val="404040"/>
              </a:solidFill>
              <a:latin typeface="Fira Sans" panose="020B0503050000020004" pitchFamily="34" charset="0"/>
            </a:endParaRPr>
          </a:p>
          <a:p>
            <a:pPr lvl="3"/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90282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65517-2397-4279-AE02-CB8CA6C6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EF7C32"/>
                </a:solidFill>
                <a:latin typeface="Fira Sans Condensed Medium" panose="020B0603050000020004" pitchFamily="34" charset="0"/>
              </a:rPr>
              <a:t>What if I was denied?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70B8E-43F6-43B4-9136-E2B644224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24FA1"/>
                </a:solidFill>
                <a:latin typeface="Fira Sans Condensed Medium" panose="020B0603050000020004" pitchFamily="34" charset="0"/>
              </a:rPr>
              <a:t>Important Things to Know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“You should have received a written denial letter” – assume there will be no written denial letter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Same for “denial letter” referenced in “declined by program” status. 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“Within 10 days” – to be safe, submit within 10 days of when you see the status changed to “denied by program” 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“Pending Appeal” is a pending application status under the off-ramp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Eligible for protections like any other off-ramp status.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There will likely be lag between an appeal sent and that status reflected in the dashboard/applicant status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Status is not updated until appeal received and manually changed by processor. </a:t>
            </a:r>
          </a:p>
          <a:p>
            <a:pPr marL="457200" lvl="1" indent="0">
              <a:buNone/>
            </a:pPr>
            <a:endParaRPr lang="en-US" dirty="0">
              <a:solidFill>
                <a:srgbClr val="404040"/>
              </a:solidFill>
              <a:latin typeface="Fira Sans" panose="020B0503050000020004" pitchFamily="34" charset="0"/>
            </a:endParaRPr>
          </a:p>
          <a:p>
            <a:pPr lvl="2"/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96746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65517-2397-4279-AE02-CB8CA6C6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F7C32"/>
                </a:solidFill>
                <a:latin typeface="Fira Sans Condensed Medium" panose="020B0603050000020004" pitchFamily="34" charset="0"/>
              </a:rPr>
              <a:t>What if I Applied, But Forgot My Username/Password?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70B8E-43F6-43B4-9136-E2B644224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24FA1"/>
                </a:solidFill>
                <a:latin typeface="Fira Sans Condensed Medium" panose="020B0603050000020004" pitchFamily="34" charset="0"/>
              </a:rPr>
              <a:t>Username/Password Recovery</a:t>
            </a:r>
          </a:p>
          <a:p>
            <a:pPr lvl="1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Go to apply.renthelpmn.org/login</a:t>
            </a:r>
          </a:p>
          <a:p>
            <a:pPr marL="457200" lvl="1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Fira Sans" panose="020B0503050000020004" pitchFamily="34" charset="0"/>
            </a:endParaRPr>
          </a:p>
          <a:p>
            <a:pPr lvl="1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You will need the email and/or the phone number that was used on the application</a:t>
            </a:r>
          </a:p>
          <a:p>
            <a:pPr marL="457200" lvl="1" indent="0">
              <a:buNone/>
            </a:pPr>
            <a:endParaRPr lang="en-US" sz="2800" dirty="0">
              <a:solidFill>
                <a:srgbClr val="404040"/>
              </a:solidFill>
              <a:latin typeface="Fira Sans" panose="020B0503050000020004" pitchFamily="34" charset="0"/>
            </a:endParaRPr>
          </a:p>
          <a:p>
            <a:pPr marL="457200" lvl="1" indent="0">
              <a:buNone/>
            </a:pPr>
            <a:endParaRPr lang="en-US" sz="2800" dirty="0">
              <a:solidFill>
                <a:srgbClr val="404040"/>
              </a:solidFill>
              <a:latin typeface="Fira Sans" panose="020B0503050000020004" pitchFamily="34" charset="0"/>
            </a:endParaRPr>
          </a:p>
          <a:p>
            <a:pPr lvl="2"/>
            <a:endParaRPr lang="en-US" sz="2400" dirty="0"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7A8DC-25C7-4E3B-8516-DDF698A24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921" y="1690688"/>
            <a:ext cx="5581279" cy="480218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43DB44D-138D-4E2A-8D9E-BBB8E1E964FC}"/>
              </a:ext>
            </a:extLst>
          </p:cNvPr>
          <p:cNvGrpSpPr/>
          <p:nvPr/>
        </p:nvGrpSpPr>
        <p:grpSpPr>
          <a:xfrm>
            <a:off x="2347193" y="3100892"/>
            <a:ext cx="360" cy="360"/>
            <a:chOff x="2347193" y="310089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551EA5A-400F-451C-8C71-247FA3FA8D31}"/>
                    </a:ext>
                  </a:extLst>
                </p14:cNvPr>
                <p14:cNvContentPartPr/>
                <p14:nvPr/>
              </p14:nvContentPartPr>
              <p14:xfrm>
                <a:off x="2347193" y="3100892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551EA5A-400F-451C-8C71-247FA3FA8D3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38193" y="30922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B242179-67F8-42BC-BDB8-0BA3BF539AA0}"/>
                    </a:ext>
                  </a:extLst>
                </p14:cNvPr>
                <p14:cNvContentPartPr/>
                <p14:nvPr/>
              </p14:nvContentPartPr>
              <p14:xfrm>
                <a:off x="2347193" y="3100892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B242179-67F8-42BC-BDB8-0BA3BF539AA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38193" y="30922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5AF059-6826-4A8D-A3EE-FA233EF4EF60}"/>
              </a:ext>
            </a:extLst>
          </p:cNvPr>
          <p:cNvGrpSpPr/>
          <p:nvPr/>
        </p:nvGrpSpPr>
        <p:grpSpPr>
          <a:xfrm>
            <a:off x="8778137" y="2455509"/>
            <a:ext cx="360" cy="360"/>
            <a:chOff x="8778137" y="2455509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661A24C-89A7-4591-8272-1EF96CB2594B}"/>
                    </a:ext>
                  </a:extLst>
                </p14:cNvPr>
                <p14:cNvContentPartPr/>
                <p14:nvPr/>
              </p14:nvContentPartPr>
              <p14:xfrm>
                <a:off x="8778137" y="2455509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661A24C-89A7-4591-8272-1EF96CB2594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769137" y="244650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84DD459-8AEC-4E6E-8108-2A676E028C32}"/>
                    </a:ext>
                  </a:extLst>
                </p14:cNvPr>
                <p14:cNvContentPartPr/>
                <p14:nvPr/>
              </p14:nvContentPartPr>
              <p14:xfrm>
                <a:off x="8778137" y="2455509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84DD459-8AEC-4E6E-8108-2A676E028C3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69137" y="244650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32671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65517-2397-4279-AE02-CB8CA6C6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F7C32"/>
                </a:solidFill>
                <a:latin typeface="Fira Sans Condensed Medium" panose="020B0603050000020004" pitchFamily="34" charset="0"/>
              </a:rPr>
              <a:t>Forgot Username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7A8DC-25C7-4E3B-8516-DDF698A24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97" y="1651243"/>
            <a:ext cx="5581279" cy="48021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1CE6309-0E52-4A26-9005-B5617F91A28D}"/>
                  </a:ext>
                </a:extLst>
              </p14:cNvPr>
              <p14:cNvContentPartPr/>
              <p14:nvPr/>
            </p14:nvContentPartPr>
            <p14:xfrm>
              <a:off x="3467057" y="4762210"/>
              <a:ext cx="1294560" cy="289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1CE6309-0E52-4A26-9005-B5617F91A2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8417" y="4753210"/>
                <a:ext cx="131220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A7980A1-4B7A-489A-A0ED-0AC273EC97A6}"/>
                  </a:ext>
                </a:extLst>
              </p14:cNvPr>
              <p14:cNvContentPartPr/>
              <p14:nvPr/>
            </p14:nvContentPartPr>
            <p14:xfrm>
              <a:off x="3642017" y="2337789"/>
              <a:ext cx="252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A7980A1-4B7A-489A-A0ED-0AC273EC97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33377" y="2329149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488DA87-4AEF-4BF5-A4D1-94791D33C2C3}"/>
                  </a:ext>
                </a:extLst>
              </p14:cNvPr>
              <p14:cNvContentPartPr/>
              <p14:nvPr/>
            </p14:nvContentPartPr>
            <p14:xfrm>
              <a:off x="7706777" y="2951589"/>
              <a:ext cx="252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488DA87-4AEF-4BF5-A4D1-94791D33C2C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97777" y="2942949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E290C64-59A9-48C2-A5DB-A71160FB9A0E}"/>
                  </a:ext>
                </a:extLst>
              </p14:cNvPr>
              <p14:cNvContentPartPr/>
              <p14:nvPr/>
            </p14:nvContentPartPr>
            <p14:xfrm>
              <a:off x="7536857" y="2128629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E290C64-59A9-48C2-A5DB-A71160FB9A0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27857" y="211998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EC8D802-976C-4189-A0B6-AF03804BDCC3}"/>
                  </a:ext>
                </a:extLst>
              </p14:cNvPr>
              <p14:cNvContentPartPr/>
              <p14:nvPr/>
            </p14:nvContentPartPr>
            <p14:xfrm>
              <a:off x="5368217" y="2076789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EC8D802-976C-4189-A0B6-AF03804BDC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59577" y="206814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3B9220-2AA0-413E-9C7C-3B0E8045F063}"/>
                  </a:ext>
                </a:extLst>
              </p14:cNvPr>
              <p14:cNvContentPartPr/>
              <p14:nvPr/>
            </p14:nvContentPartPr>
            <p14:xfrm>
              <a:off x="4007417" y="2364069"/>
              <a:ext cx="15840" cy="8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3B9220-2AA0-413E-9C7C-3B0E8045F06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98777" y="2355429"/>
                <a:ext cx="334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5C2232-AC76-4AEC-8FC7-A446E81F2172}"/>
                  </a:ext>
                </a:extLst>
              </p14:cNvPr>
              <p14:cNvContentPartPr/>
              <p14:nvPr/>
            </p14:nvContentPartPr>
            <p14:xfrm>
              <a:off x="4114337" y="2599149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5C2232-AC76-4AEC-8FC7-A446E81F217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05697" y="259014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018F8684-343D-41B5-A265-BC447D10D593}"/>
              </a:ext>
            </a:extLst>
          </p:cNvPr>
          <p:cNvGrpSpPr/>
          <p:nvPr/>
        </p:nvGrpSpPr>
        <p:grpSpPr>
          <a:xfrm>
            <a:off x="3696017" y="3226269"/>
            <a:ext cx="13680" cy="360"/>
            <a:chOff x="3696017" y="3226269"/>
            <a:chExt cx="136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5C1B5A6-F085-4AAC-8D57-2817A785BCBF}"/>
                    </a:ext>
                  </a:extLst>
                </p14:cNvPr>
                <p14:cNvContentPartPr/>
                <p14:nvPr/>
              </p14:nvContentPartPr>
              <p14:xfrm>
                <a:off x="3709337" y="3226269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5C1B5A6-F085-4AAC-8D57-2817A785BCB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00697" y="321726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3B80131-CFCB-4EE2-A694-0454E4E20D52}"/>
                    </a:ext>
                  </a:extLst>
                </p14:cNvPr>
                <p14:cNvContentPartPr/>
                <p14:nvPr/>
              </p14:nvContentPartPr>
              <p14:xfrm>
                <a:off x="3696017" y="3226269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3B80131-CFCB-4EE2-A694-0454E4E20D5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87377" y="321726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FDFAE10-F5FB-40BF-812E-3BCCB089D389}"/>
                  </a:ext>
                </a:extLst>
              </p14:cNvPr>
              <p14:cNvContentPartPr/>
              <p14:nvPr/>
            </p14:nvContentPartPr>
            <p14:xfrm>
              <a:off x="4075457" y="2533989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FDFAE10-F5FB-40BF-812E-3BCCB089D38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66457" y="252498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FD7F875-DE1B-4C5B-8583-C8327216A38A}"/>
                  </a:ext>
                </a:extLst>
              </p14:cNvPr>
              <p14:cNvContentPartPr/>
              <p14:nvPr/>
            </p14:nvContentPartPr>
            <p14:xfrm>
              <a:off x="2507033" y="2752052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FD7F875-DE1B-4C5B-8583-C8327216A38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98033" y="274341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471A9718-F7D1-42BC-A015-DE3F6C58C82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19479" y="1293585"/>
            <a:ext cx="5581279" cy="519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34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65517-2397-4279-AE02-CB8CA6C6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EF7C32"/>
                </a:solidFill>
                <a:latin typeface="Fira Sans Condensed Medium" panose="020B0603050000020004" pitchFamily="34" charset="0"/>
              </a:rPr>
              <a:t>Forgot Password</a:t>
            </a:r>
            <a:br>
              <a:rPr lang="en-US" dirty="0">
                <a:solidFill>
                  <a:srgbClr val="EF7C32"/>
                </a:solidFill>
                <a:latin typeface="Fira Sans Condensed Medium" panose="020B0603050000020004" pitchFamily="34" charset="0"/>
              </a:rPr>
            </a:br>
            <a:r>
              <a:rPr lang="en-US" dirty="0">
                <a:solidFill>
                  <a:srgbClr val="EF7C32"/>
                </a:solidFill>
                <a:latin typeface="Fira Sans Condensed Medium" panose="020B0603050000020004" pitchFamily="34" charset="0"/>
              </a:rPr>
              <a:t>NOTE: New password must be min. 15 characters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7A8DC-25C7-4E3B-8516-DDF698A24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97" y="1651243"/>
            <a:ext cx="5581279" cy="48021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1CE6309-0E52-4A26-9005-B5617F91A28D}"/>
                  </a:ext>
                </a:extLst>
              </p14:cNvPr>
              <p14:cNvContentPartPr/>
              <p14:nvPr/>
            </p14:nvContentPartPr>
            <p14:xfrm>
              <a:off x="3482897" y="4527182"/>
              <a:ext cx="1294560" cy="289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1CE6309-0E52-4A26-9005-B5617F91A2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3897" y="4518182"/>
                <a:ext cx="131220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A7980A1-4B7A-489A-A0ED-0AC273EC97A6}"/>
                  </a:ext>
                </a:extLst>
              </p14:cNvPr>
              <p14:cNvContentPartPr/>
              <p14:nvPr/>
            </p14:nvContentPartPr>
            <p14:xfrm>
              <a:off x="3642017" y="2337789"/>
              <a:ext cx="252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A7980A1-4B7A-489A-A0ED-0AC273EC97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33017" y="2328789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488DA87-4AEF-4BF5-A4D1-94791D33C2C3}"/>
                  </a:ext>
                </a:extLst>
              </p14:cNvPr>
              <p14:cNvContentPartPr/>
              <p14:nvPr/>
            </p14:nvContentPartPr>
            <p14:xfrm>
              <a:off x="7706777" y="2951589"/>
              <a:ext cx="252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488DA87-4AEF-4BF5-A4D1-94791D33C2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97777" y="2942589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E290C64-59A9-48C2-A5DB-A71160FB9A0E}"/>
                  </a:ext>
                </a:extLst>
              </p14:cNvPr>
              <p14:cNvContentPartPr/>
              <p14:nvPr/>
            </p14:nvContentPartPr>
            <p14:xfrm>
              <a:off x="7536857" y="2128629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E290C64-59A9-48C2-A5DB-A71160FB9A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27857" y="211962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EC8D802-976C-4189-A0B6-AF03804BDCC3}"/>
                  </a:ext>
                </a:extLst>
              </p14:cNvPr>
              <p14:cNvContentPartPr/>
              <p14:nvPr/>
            </p14:nvContentPartPr>
            <p14:xfrm>
              <a:off x="5368217" y="2076789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EC8D802-976C-4189-A0B6-AF03804BDCC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59217" y="206778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3B9220-2AA0-413E-9C7C-3B0E8045F063}"/>
                  </a:ext>
                </a:extLst>
              </p14:cNvPr>
              <p14:cNvContentPartPr/>
              <p14:nvPr/>
            </p14:nvContentPartPr>
            <p14:xfrm>
              <a:off x="4007417" y="2364069"/>
              <a:ext cx="15840" cy="8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3B9220-2AA0-413E-9C7C-3B0E8045F06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98417" y="2355069"/>
                <a:ext cx="334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5C2232-AC76-4AEC-8FC7-A446E81F2172}"/>
                  </a:ext>
                </a:extLst>
              </p14:cNvPr>
              <p14:cNvContentPartPr/>
              <p14:nvPr/>
            </p14:nvContentPartPr>
            <p14:xfrm>
              <a:off x="4114337" y="2599149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5C2232-AC76-4AEC-8FC7-A446E81F217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05337" y="259014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018F8684-343D-41B5-A265-BC447D10D593}"/>
              </a:ext>
            </a:extLst>
          </p:cNvPr>
          <p:cNvGrpSpPr/>
          <p:nvPr/>
        </p:nvGrpSpPr>
        <p:grpSpPr>
          <a:xfrm>
            <a:off x="3696017" y="3226269"/>
            <a:ext cx="13680" cy="360"/>
            <a:chOff x="3696017" y="3226269"/>
            <a:chExt cx="136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5C1B5A6-F085-4AAC-8D57-2817A785BCBF}"/>
                    </a:ext>
                  </a:extLst>
                </p14:cNvPr>
                <p14:cNvContentPartPr/>
                <p14:nvPr/>
              </p14:nvContentPartPr>
              <p14:xfrm>
                <a:off x="3709337" y="3226269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5C1B5A6-F085-4AAC-8D57-2817A785BCB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00337" y="321726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3B80131-CFCB-4EE2-A694-0454E4E20D52}"/>
                    </a:ext>
                  </a:extLst>
                </p14:cNvPr>
                <p14:cNvContentPartPr/>
                <p14:nvPr/>
              </p14:nvContentPartPr>
              <p14:xfrm>
                <a:off x="3696017" y="3226269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3B80131-CFCB-4EE2-A694-0454E4E20D5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87017" y="321726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FDFAE10-F5FB-40BF-812E-3BCCB089D389}"/>
                  </a:ext>
                </a:extLst>
              </p14:cNvPr>
              <p14:cNvContentPartPr/>
              <p14:nvPr/>
            </p14:nvContentPartPr>
            <p14:xfrm>
              <a:off x="4075457" y="2533989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FDFAE10-F5FB-40BF-812E-3BCCB089D38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66457" y="252498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FD7F875-DE1B-4C5B-8583-C8327216A38A}"/>
                  </a:ext>
                </a:extLst>
              </p14:cNvPr>
              <p14:cNvContentPartPr/>
              <p14:nvPr/>
            </p14:nvContentPartPr>
            <p14:xfrm>
              <a:off x="2507033" y="2752052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FD7F875-DE1B-4C5B-8583-C8327216A38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98033" y="274305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12736EC-7464-4AB3-AE0E-5B98C43A13A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55971" y="2009718"/>
            <a:ext cx="5344292" cy="408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73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E8E5-2ABA-4DFB-A245-F3979AB3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EF7C32"/>
                </a:solidFill>
                <a:latin typeface="Fira Sans Condensed Medium" panose="020B0603050000020004" pitchFamily="34" charset="0"/>
              </a:rPr>
              <a:t>Frequently Asked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657AB-6F1D-4397-91F6-6AFB3EACE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524FA1"/>
                </a:solidFill>
                <a:latin typeface="Fira Sans Condensed Medium" panose="020B0603050000020004" pitchFamily="34" charset="0"/>
              </a:rPr>
              <a:t>Does my landlord have to participate in the </a:t>
            </a:r>
            <a:r>
              <a:rPr lang="en-US" dirty="0" err="1">
                <a:solidFill>
                  <a:srgbClr val="524FA1"/>
                </a:solidFill>
                <a:latin typeface="Fira Sans Condensed Medium" panose="020B0603050000020004" pitchFamily="34" charset="0"/>
              </a:rPr>
              <a:t>RentHelpMN</a:t>
            </a:r>
            <a:r>
              <a:rPr lang="en-US" dirty="0">
                <a:solidFill>
                  <a:srgbClr val="524FA1"/>
                </a:solidFill>
                <a:latin typeface="Fira Sans Condensed Medium" panose="020B0603050000020004" pitchFamily="34" charset="0"/>
              </a:rPr>
              <a:t> process? 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No, but landlord non-participation may slow down the application. However, in the event of landlord non-participation, money will be paid directly to the tenant instead of the landlord. </a:t>
            </a:r>
          </a:p>
          <a:p>
            <a:pPr marL="457200" lvl="1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Fira Sans" panose="020B05030500000200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524FA1"/>
                </a:solidFill>
                <a:latin typeface="Fira Sans Condensed Medium" panose="020B0603050000020004" pitchFamily="34" charset="0"/>
              </a:rPr>
              <a:t>What if I have moved or plan to move before I would be approved for </a:t>
            </a:r>
            <a:r>
              <a:rPr lang="en-US" dirty="0" err="1">
                <a:solidFill>
                  <a:srgbClr val="524FA1"/>
                </a:solidFill>
                <a:latin typeface="Fira Sans Condensed Medium" panose="020B0603050000020004" pitchFamily="34" charset="0"/>
              </a:rPr>
              <a:t>RentHelpMN</a:t>
            </a:r>
            <a:r>
              <a:rPr lang="en-US" dirty="0">
                <a:solidFill>
                  <a:srgbClr val="524FA1"/>
                </a:solidFill>
                <a:latin typeface="Fira Sans Condensed Medium" panose="020B0603050000020004" pitchFamily="34" charset="0"/>
              </a:rPr>
              <a:t>?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Previously, if you have moved or if you move before receiving rental funds your application will be deemed ineligible.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Now – you are still eligible for payments – TBD on the process, in most cases payments will be delayed. </a:t>
            </a:r>
          </a:p>
        </p:txBody>
      </p:sp>
    </p:spTree>
    <p:extLst>
      <p:ext uri="{BB962C8B-B14F-4D97-AF65-F5344CB8AC3E}">
        <p14:creationId xmlns:p14="http://schemas.microsoft.com/office/powerpoint/2010/main" val="3970227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E8E5-2ABA-4DFB-A245-F3979AB3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EF7C32"/>
                </a:solidFill>
                <a:latin typeface="Fira Sans Condensed Medium" panose="020B0603050000020004" pitchFamily="34" charset="0"/>
              </a:rPr>
              <a:t>Frequently Asked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657AB-6F1D-4397-91F6-6AFB3EACE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24FA1"/>
                </a:solidFill>
                <a:latin typeface="Fira Sans Condensed Medium" panose="020B0603050000020004" pitchFamily="34" charset="0"/>
              </a:rPr>
              <a:t>How do I check the status of my application? 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Check your portal (regularly, if possible!), or call 211. 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Fira Sans" panose="020B0503050000020004" pitchFamily="34" charset="0"/>
            </a:endParaRP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TBD; general information available via database search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Sometimes email notification for communications</a:t>
            </a:r>
          </a:p>
          <a:p>
            <a:pPr marL="457200" lvl="1" indent="0">
              <a:buNone/>
            </a:pPr>
            <a:endParaRPr lang="en-US" dirty="0">
              <a:solidFill>
                <a:srgbClr val="404040"/>
              </a:solidFill>
              <a:latin typeface="Fira Sans" panose="020B05030500000200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524FA1"/>
                </a:solidFill>
                <a:latin typeface="Fira Sans Condensed Medium"/>
              </a:rPr>
              <a:t>What if I don’t owe rent right now, but I’m worried about future months? </a:t>
            </a:r>
            <a:endParaRPr lang="en-US" dirty="0">
              <a:solidFill>
                <a:srgbClr val="524FA1"/>
              </a:solidFill>
              <a:latin typeface="Fira Sans Condensed Medium" panose="020B0603050000020004" pitchFamily="34" charset="0"/>
            </a:endParaRPr>
          </a:p>
          <a:p>
            <a:pPr lvl="1"/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RentHelpMN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 is currently in Phase 1, so you need to owe rent from previous months to be eligible for assistance right now. 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Fira Sans" panose="020B0503050000020004" pitchFamily="34" charset="0"/>
            </a:endParaRP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When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RentHelpMN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 moves to Phase 2 (date has not yet been announced), you can apply for help with future rent if your rent is not past due. 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551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27571-51FC-4A30-B2C6-6F6E3D955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EF7C32"/>
                </a:solidFill>
                <a:latin typeface="Fira Sans Condensed Medium"/>
              </a:rPr>
              <a:t>Today's Presenter: Max Tsai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9B4D7-CAFF-42A3-97C7-E839E2144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599" cy="44313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24FA1"/>
                </a:solidFill>
                <a:latin typeface="Fira Sans Condensed Medium"/>
              </a:rPr>
              <a:t>Contact Me</a:t>
            </a:r>
            <a:endParaRPr lang="en-US" sz="2400" dirty="0">
              <a:solidFill>
                <a:srgbClr val="404040"/>
              </a:solidFill>
              <a:latin typeface="Fira Sans" panose="020B0503050000020004" pitchFamily="34" charset="0"/>
            </a:endParaRPr>
          </a:p>
          <a:p>
            <a:pPr marL="0" indent="0">
              <a:buNone/>
            </a:pP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RentHelpMN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 related issues: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1 (800) 403-0476</a:t>
            </a:r>
          </a:p>
          <a:p>
            <a:pPr marL="0" indent="0">
              <a:buNone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Email: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mtsai@hjcmn.org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4085690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E8E5-2ABA-4DFB-A245-F3979AB3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EF7C32"/>
                </a:solidFill>
                <a:latin typeface="Fira Sans Condensed Medium" panose="020B0603050000020004" pitchFamily="34" charset="0"/>
              </a:rPr>
              <a:t>Frequently Asked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657AB-6F1D-4397-91F6-6AFB3EACE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24FA1"/>
                </a:solidFill>
                <a:latin typeface="Fira Sans Condensed Medium"/>
              </a:rPr>
              <a:t>How many months of assistance can I ask for? 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Maximum of 15 mo. right now. 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Fira Sans" panose="020B0503050000020004" pitchFamily="34" charset="0"/>
            </a:endParaRP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At some point (TBD), 18 mo. total.</a:t>
            </a:r>
          </a:p>
          <a:p>
            <a:pPr marL="457200" lvl="1" indent="0">
              <a:buNone/>
            </a:pPr>
            <a:endParaRPr lang="en-US" dirty="0">
              <a:solidFill>
                <a:srgbClr val="404040"/>
              </a:solidFill>
              <a:latin typeface="Fira Sans" panose="020B05030500000200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524FA1"/>
                </a:solidFill>
                <a:latin typeface="Fira Sans Condensed Medium"/>
              </a:rPr>
              <a:t>Can my Landlord Evict Me After I Receive Assistance? </a:t>
            </a:r>
            <a:endParaRPr lang="en-US" dirty="0">
              <a:solidFill>
                <a:srgbClr val="524FA1"/>
              </a:solidFill>
              <a:latin typeface="Fira Sans Condensed Medium" panose="020B0603050000020004" pitchFamily="34" charset="0"/>
            </a:endParaRP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Landlords cannot evict during the period of time covered by Rental Assistance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Fira Sans" panose="020B0503050000020004" pitchFamily="34" charset="0"/>
            </a:endParaRP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Landlords can evict when covered period ends – there is no waiting period (beyond normal notice + additional off-ramp notice requirements)</a:t>
            </a:r>
          </a:p>
          <a:p>
            <a:pPr lvl="1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Fira Sans" panose="020B05030500000200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1A245B4-9AE7-41E4-8428-2E0719D0DEB9}"/>
                  </a:ext>
                </a:extLst>
              </p14:cNvPr>
              <p14:cNvContentPartPr/>
              <p14:nvPr/>
            </p14:nvContentPartPr>
            <p14:xfrm>
              <a:off x="2364017" y="3905589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1A245B4-9AE7-41E4-8428-2E0719D0DE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5377" y="389658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D979F6C-86DD-4E6F-A0F3-E9B3B32D896A}"/>
                  </a:ext>
                </a:extLst>
              </p14:cNvPr>
              <p14:cNvContentPartPr/>
              <p14:nvPr/>
            </p14:nvContentPartPr>
            <p14:xfrm>
              <a:off x="2364017" y="3905589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D979F6C-86DD-4E6F-A0F3-E9B3B32D89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5377" y="389658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064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E8E5-2ABA-4DFB-A245-F3979AB3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EF7C32"/>
                </a:solidFill>
                <a:latin typeface="Fira Sans Condensed Medium" panose="020B0603050000020004" pitchFamily="34" charset="0"/>
              </a:rPr>
              <a:t>Frequently Asked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657AB-6F1D-4397-91F6-6AFB3EACE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24FA1"/>
                </a:solidFill>
                <a:latin typeface="Fira Sans Condensed Medium"/>
              </a:rPr>
              <a:t>Does the Landlord or Tenant get a Letter when they Reach "Funding approved"? 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No – In fact, funding approved can still be changed to a pending status if something happens during review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Fira Sans" panose="020B0503050000020004" pitchFamily="34" charset="0"/>
            </a:endParaRP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</a:rPr>
              <a:t>The only "final status" is payment sent.</a:t>
            </a:r>
          </a:p>
        </p:txBody>
      </p:sp>
    </p:spTree>
    <p:extLst>
      <p:ext uri="{BB962C8B-B14F-4D97-AF65-F5344CB8AC3E}">
        <p14:creationId xmlns:p14="http://schemas.microsoft.com/office/powerpoint/2010/main" val="4174160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7BDF5-D4F4-44E5-B2AA-9F79D231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EF7C32"/>
                </a:solidFill>
                <a:latin typeface="Fira Sans Condensed Medium" panose="020B0603050000020004" pitchFamily="34" charset="0"/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4D4CD-B0D0-4565-BD63-98B2A89B3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524FA1"/>
                </a:solidFill>
                <a:latin typeface="Fira Sans Condensed Medium" panose="020B0603050000020004" pitchFamily="34" charset="0"/>
              </a:rPr>
              <a:t>Contact Us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General Inquiries: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(612) 807-1139 or info@hjcmn.org</a:t>
            </a:r>
          </a:p>
          <a:p>
            <a:pPr marL="0" indent="0">
              <a:buNone/>
            </a:pP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RentHelpMN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 Issues: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1 (800) 403-0476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65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4A34C0-6BFC-4DB3-9CD5-D32F66EFF5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EF7C32"/>
                </a:solidFill>
                <a:latin typeface="Fira Sans Condensed Medium" panose="020B0603050000020004" pitchFamily="34" charset="0"/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1405111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27571-51FC-4A30-B2C6-6F6E3D955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F7C32"/>
                </a:solidFill>
                <a:latin typeface="Fira Sans Condensed Medium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9B4D7-CAFF-42A3-97C7-E839E2144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599" cy="44313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>
                <a:solidFill>
                  <a:srgbClr val="524FA1"/>
                </a:solidFill>
                <a:latin typeface="Fira Sans Condensed Medium"/>
              </a:rPr>
              <a:t>RentHelpMN</a:t>
            </a:r>
            <a:r>
              <a:rPr lang="en-US" dirty="0">
                <a:solidFill>
                  <a:srgbClr val="524FA1"/>
                </a:solidFill>
                <a:latin typeface="Fira Sans Condensed Medium"/>
              </a:rPr>
              <a:t> Application Overview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524FA1"/>
                </a:solidFill>
                <a:latin typeface="Fira Sans Condensed Medium"/>
              </a:rPr>
              <a:t>Prequalification Letter/Application Statuses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524FA1"/>
                </a:solidFill>
                <a:latin typeface="Fira Sans Condensed Medium"/>
              </a:rPr>
              <a:t>Appeals/What to do After Denial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524FA1"/>
                </a:solidFill>
                <a:latin typeface="Fira Sans Condensed Medium"/>
              </a:rPr>
              <a:t>Common Tech Issue: Username/Password Recovery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524FA1"/>
                </a:solidFill>
                <a:latin typeface="Fira Sans Condensed Medium"/>
              </a:rPr>
              <a:t>FAQ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524FA1"/>
                </a:solidFill>
                <a:latin typeface="Fira Sans Condensed Medium"/>
              </a:rPr>
              <a:t>Q&amp;A</a:t>
            </a:r>
          </a:p>
          <a:p>
            <a:pPr marL="514350" indent="-514350">
              <a:buAutoNum type="arabicPeriod"/>
            </a:pPr>
            <a:endParaRPr lang="en-US" dirty="0">
              <a:solidFill>
                <a:srgbClr val="524FA1"/>
              </a:solidFill>
              <a:latin typeface="Fira Sans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46775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669CF-D274-4F2B-8CE7-ED4572521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>
                <a:solidFill>
                  <a:srgbClr val="EF7C32"/>
                </a:solidFill>
                <a:latin typeface="Fira Sans Condensed Medium" panose="020B0603050000020004" pitchFamily="34" charset="0"/>
              </a:rPr>
              <a:t>RentHelpMN</a:t>
            </a:r>
            <a:r>
              <a:rPr lang="en-US">
                <a:solidFill>
                  <a:srgbClr val="EF7C32"/>
                </a:solidFill>
                <a:latin typeface="Fira Sans Condensed Medium" panose="020B0603050000020004" pitchFamily="34" charset="0"/>
              </a:rPr>
              <a:t> Basics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7A2F0-F0A8-4290-97D7-B8A04B1E4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olidFill>
                  <a:srgbClr val="524FA1"/>
                </a:solidFill>
                <a:latin typeface="Fira Sans Condensed Medium" panose="020B0603050000020004" pitchFamily="34" charset="0"/>
              </a:rPr>
              <a:t>What is </a:t>
            </a:r>
            <a:r>
              <a:rPr lang="en-US" err="1">
                <a:solidFill>
                  <a:srgbClr val="524FA1"/>
                </a:solidFill>
                <a:latin typeface="Fira Sans Condensed Medium" panose="020B0603050000020004" pitchFamily="34" charset="0"/>
              </a:rPr>
              <a:t>RentHelpMN</a:t>
            </a:r>
            <a:r>
              <a:rPr lang="en-US">
                <a:solidFill>
                  <a:srgbClr val="524FA1"/>
                </a:solidFill>
                <a:latin typeface="Fira Sans Condensed Medium" panose="020B0603050000020004" pitchFamily="34" charset="0"/>
              </a:rPr>
              <a:t>? </a:t>
            </a:r>
          </a:p>
          <a:p>
            <a:pPr lvl="1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COVID-19 Emergency Rental Assistance Program distributed by Minnesota Housing</a:t>
            </a:r>
          </a:p>
          <a:p>
            <a:pPr marL="0" indent="0">
              <a:buNone/>
            </a:pPr>
            <a:r>
              <a:rPr lang="en-US">
                <a:solidFill>
                  <a:srgbClr val="524FA1"/>
                </a:solidFill>
                <a:latin typeface="Fira Sans Condensed Medium" panose="020B0603050000020004" pitchFamily="34" charset="0"/>
              </a:rPr>
              <a:t>Who is eligible?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Be a low-income Minnesota renter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Be eligible for unemployment benefits OR have experienced financial hardship directly or indirectly due to the coronavirus outbreak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Can demonstrate a risk of experiencing homelessness or housing instability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7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B5A24-B796-4476-8E8A-9EF240302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>
                <a:solidFill>
                  <a:srgbClr val="EF7C32"/>
                </a:solidFill>
                <a:latin typeface="Fira Sans Condensed Medium" panose="020B0603050000020004" pitchFamily="34" charset="0"/>
              </a:rPr>
              <a:t>RentHelpMN</a:t>
            </a:r>
            <a:r>
              <a:rPr lang="en-US">
                <a:solidFill>
                  <a:srgbClr val="EF7C32"/>
                </a:solidFill>
                <a:latin typeface="Fira Sans Condensed Medium" panose="020B0603050000020004" pitchFamily="34" charset="0"/>
              </a:rPr>
              <a:t> Basics Cont.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33139-BFB1-4C2E-AC2B-B7609F18D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524FA1"/>
                </a:solidFill>
                <a:latin typeface="Fira Sans Condensed Medium" panose="020B0603050000020004" pitchFamily="34" charset="0"/>
              </a:rPr>
              <a:t>What is low-income for </a:t>
            </a:r>
            <a:r>
              <a:rPr lang="en-US" sz="3000" dirty="0" err="1">
                <a:solidFill>
                  <a:srgbClr val="524FA1"/>
                </a:solidFill>
                <a:latin typeface="Fira Sans Condensed Medium" panose="020B0603050000020004" pitchFamily="34" charset="0"/>
              </a:rPr>
              <a:t>RentHelpMN</a:t>
            </a:r>
            <a:r>
              <a:rPr lang="en-US" sz="3000" dirty="0">
                <a:solidFill>
                  <a:srgbClr val="524FA1"/>
                </a:solidFill>
                <a:latin typeface="Fira Sans Condensed Medium" panose="020B0603050000020004" pitchFamily="34" charset="0"/>
              </a:rPr>
              <a:t>? 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Renters must be at or below 80% of Area Median Income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Ramsey County AMI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1 Person Household - 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ira Sans" panose="020B0503050000020004" pitchFamily="34" charset="0"/>
              </a:rPr>
              <a:t>$55,950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2 Person Household – $63,950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3 Person Household - $71,950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4 Person Household - $79,900</a:t>
            </a:r>
          </a:p>
          <a:p>
            <a:pPr marL="914400" lvl="2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Fira Sans" panose="020B0503050000020004" pitchFamily="34" charset="0"/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524FA1"/>
                </a:solidFill>
                <a:latin typeface="Fira Sans Condensed Medium" panose="020B0603050000020004" pitchFamily="34" charset="0"/>
              </a:rPr>
              <a:t>Documentation for Income Certification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Form of ID for head of household – Must also document that they rent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Documentation of household income for all adults – Tax and pay documents, employer certification. </a:t>
            </a:r>
            <a:endParaRPr lang="en-US" dirty="0">
              <a:solidFill>
                <a:srgbClr val="003865"/>
              </a:solidFill>
              <a:latin typeface="BrandonGr-Regular"/>
            </a:endParaRPr>
          </a:p>
          <a:p>
            <a:pPr lvl="1"/>
            <a:r>
              <a:rPr lang="en-US" dirty="0">
                <a:solidFill>
                  <a:srgbClr val="003865"/>
                </a:solidFill>
                <a:latin typeface="BrandonGr-Regular"/>
              </a:rPr>
              <a:t>Most things can be self-certified to if documents are not available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837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B5A24-B796-4476-8E8A-9EF240302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>
                <a:solidFill>
                  <a:srgbClr val="EF7C32"/>
                </a:solidFill>
                <a:latin typeface="Fira Sans Condensed Medium" panose="020B0603050000020004" pitchFamily="34" charset="0"/>
              </a:rPr>
              <a:t>RentHelpMN</a:t>
            </a:r>
            <a:r>
              <a:rPr lang="en-US">
                <a:solidFill>
                  <a:srgbClr val="EF7C32"/>
                </a:solidFill>
                <a:latin typeface="Fira Sans Condensed Medium" panose="020B0603050000020004" pitchFamily="34" charset="0"/>
              </a:rPr>
              <a:t> Basics Cont.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33139-BFB1-4C2E-AC2B-B7609F18D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524FA1"/>
                </a:solidFill>
                <a:latin typeface="Fira Sans Condensed Medium" panose="020B0603050000020004" pitchFamily="34" charset="0"/>
              </a:rPr>
              <a:t>What types of rental properties are eligible for assistance?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Apartments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Single-family homes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Rented manufactured homes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Hotels, motel stays if they are the renter’s primary residence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Other informal lease agreements subject to review by the program</a:t>
            </a:r>
          </a:p>
          <a:p>
            <a:pPr marL="914400" lvl="2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Fira Sans" panose="020B0503050000020004" pitchFamily="34" charset="0"/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524FA1"/>
                </a:solidFill>
                <a:latin typeface="Fira Sans Condensed Medium" panose="020B0603050000020004" pitchFamily="34" charset="0"/>
              </a:rPr>
              <a:t>What costs will be covered? 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Assistance for up to 12 months of back rent (15 mo. Total of assistance)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IF YOU HAVE BACK RENT – utility costs (minus phone or internet) + up to 3 months of forward rent. Late fees are covered as well. 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Do not apply IF 1) only requesting forward rent OR 2) only requesting utilities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Applications for these will be opened up at a later date (TBD). </a:t>
            </a:r>
          </a:p>
          <a:p>
            <a:pPr marL="457200" lvl="1" indent="0">
              <a:buNone/>
            </a:pPr>
            <a:endParaRPr lang="en-US" dirty="0">
              <a:solidFill>
                <a:srgbClr val="003865"/>
              </a:solidFill>
              <a:latin typeface="BrandonGr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76376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211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2894D-8040-4519-9D72-1130AC69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EF7C32"/>
                </a:solidFill>
                <a:latin typeface="Fira Sans Condensed Medium" panose="020B0603050000020004" pitchFamily="34" charset="0"/>
              </a:rPr>
              <a:t>How do I apply?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78C59-FF7E-42B2-85EA-D98ADE758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olidFill>
                  <a:srgbClr val="524FA1"/>
                </a:solidFill>
                <a:latin typeface="Fira Sans Condensed Medium" panose="020B0603050000020004" pitchFamily="34" charset="0"/>
              </a:rPr>
              <a:t>Option 1: Apply online at </a:t>
            </a:r>
            <a:r>
              <a:rPr lang="en-US" err="1">
                <a:solidFill>
                  <a:srgbClr val="524FA1"/>
                </a:solidFill>
                <a:latin typeface="Fira Sans Condensed Medium" panose="020B0603050000020004" pitchFamily="34" charset="0"/>
              </a:rPr>
              <a:t>RentHelpMN.org</a:t>
            </a:r>
            <a:r>
              <a:rPr lang="en-US">
                <a:solidFill>
                  <a:srgbClr val="524FA1"/>
                </a:solidFill>
                <a:latin typeface="Fira Sans Condensed Medium" panose="020B0603050000020004" pitchFamily="34" charset="0"/>
              </a:rPr>
              <a:t> or by calling 2-1-1</a:t>
            </a:r>
          </a:p>
          <a:p>
            <a:pPr marL="0" indent="0">
              <a:buNone/>
            </a:pPr>
            <a:r>
              <a:rPr lang="en-US">
                <a:solidFill>
                  <a:srgbClr val="524FA1"/>
                </a:solidFill>
                <a:latin typeface="Fira Sans Condensed Medium" panose="020B0603050000020004" pitchFamily="34" charset="0"/>
              </a:rPr>
              <a:t>Option 2: Apply by paper via mail or fax</a:t>
            </a:r>
          </a:p>
          <a:p>
            <a:pPr lvl="1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Fira Sans" panose="020B0503050000020004" pitchFamily="34" charset="0"/>
              </a:rPr>
              <a:t>Include cover letter or cover page (if faxing) </a:t>
            </a:r>
          </a:p>
        </p:txBody>
      </p:sp>
    </p:spTree>
    <p:extLst>
      <p:ext uri="{BB962C8B-B14F-4D97-AF65-F5344CB8AC3E}">
        <p14:creationId xmlns:p14="http://schemas.microsoft.com/office/powerpoint/2010/main" val="745704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FA1">
            <a:alpha val="1211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2894D-8040-4519-9D72-1130AC69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EF7C32"/>
                </a:solidFill>
                <a:latin typeface="Fira Sans Condensed Medium"/>
              </a:rPr>
              <a:t>A (Simplified) Overview of the </a:t>
            </a:r>
            <a:r>
              <a:rPr lang="en-US" err="1">
                <a:solidFill>
                  <a:srgbClr val="EF7C32"/>
                </a:solidFill>
                <a:latin typeface="Fira Sans Condensed Medium"/>
              </a:rPr>
              <a:t>RentHelpMN</a:t>
            </a:r>
            <a:r>
              <a:rPr lang="en-US">
                <a:solidFill>
                  <a:srgbClr val="EF7C32"/>
                </a:solidFill>
                <a:latin typeface="Fira Sans Condensed Medium"/>
              </a:rPr>
              <a:t>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78C59-FF7E-42B2-85EA-D98ADE758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24FA1"/>
                </a:solidFill>
                <a:latin typeface="Fira Sans Condensed Medium"/>
              </a:rPr>
              <a:t>Steps in Submitting </a:t>
            </a:r>
            <a:r>
              <a:rPr lang="en-US" dirty="0" err="1">
                <a:solidFill>
                  <a:srgbClr val="524FA1"/>
                </a:solidFill>
                <a:latin typeface="Fira Sans Condensed Medium"/>
              </a:rPr>
              <a:t>RentHelpMN</a:t>
            </a:r>
            <a:r>
              <a:rPr lang="en-US" dirty="0">
                <a:solidFill>
                  <a:srgbClr val="524FA1"/>
                </a:solidFill>
                <a:latin typeface="Fira Sans Condensed Medium"/>
              </a:rPr>
              <a:t> Online Application</a:t>
            </a:r>
            <a:endParaRPr lang="en-US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 marL="971550" lvl="1" indent="-285750"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  <a:ea typeface="+mn-lt"/>
                <a:cs typeface="+mn-lt"/>
              </a:rPr>
              <a:t>Step 1: Look at the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  <a:ea typeface="+mn-lt"/>
                <a:cs typeface="+mn-lt"/>
              </a:rPr>
              <a:t>RentHelpMN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  <a:ea typeface="+mn-lt"/>
                <a:cs typeface="+mn-lt"/>
              </a:rPr>
              <a:t> "Renters Checklist". </a:t>
            </a:r>
          </a:p>
          <a:p>
            <a:pPr marL="1428750" lvl="2" indent="-285750"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  <a:ea typeface="+mn-lt"/>
                <a:cs typeface="+mn-lt"/>
              </a:rPr>
              <a:t>IMPORTANT: To the extent practicable, gather the information and documents required BEFORE beginning the online application. 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+mn-lt"/>
              <a:cs typeface="+mn-lt"/>
            </a:endParaRPr>
          </a:p>
          <a:p>
            <a:pPr marL="1428750" lvl="2" indent="-285750"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  <a:cs typeface="Calibri"/>
              </a:rPr>
              <a:t>NOTE: Most information can be self-attested to if necessary</a:t>
            </a:r>
          </a:p>
          <a:p>
            <a:pPr marL="971550" lvl="1"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  <a:cs typeface="Calibri"/>
              </a:rPr>
              <a:t>Step 2: Go to apply.renthelpmn.org and Complete the Prescreening</a:t>
            </a:r>
          </a:p>
          <a:p>
            <a:pPr marL="971550" lvl="1"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  <a:cs typeface="Calibri"/>
              </a:rPr>
              <a:t>Step 3: Fill out the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  <a:cs typeface="Calibri"/>
              </a:rPr>
              <a:t>RentHelpMN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  <a:cs typeface="Calibri"/>
              </a:rPr>
              <a:t> Online Application</a:t>
            </a:r>
          </a:p>
          <a:p>
            <a:pPr marL="971550" lvl="1"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  <a:cs typeface="Calibri"/>
              </a:rPr>
              <a:t>Step 4: Submit the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  <a:cs typeface="Calibri"/>
              </a:rPr>
              <a:t>RentHelpMN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ira sans"/>
                <a:cs typeface="Calibri"/>
              </a:rPr>
              <a:t> Online Application</a:t>
            </a:r>
          </a:p>
          <a:p>
            <a:pPr marL="971550" lvl="1">
              <a:buFont typeface="Arial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Fira sans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524FA1"/>
              </a:solidFill>
              <a:latin typeface="Fira Sans Condensed Medium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304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B42E2B3D3D2A48B31F0DECD11D600D" ma:contentTypeVersion="13" ma:contentTypeDescription="Create a new document." ma:contentTypeScope="" ma:versionID="415e9c2309460dd7dae0625491791f3d">
  <xsd:schema xmlns:xsd="http://www.w3.org/2001/XMLSchema" xmlns:xs="http://www.w3.org/2001/XMLSchema" xmlns:p="http://schemas.microsoft.com/office/2006/metadata/properties" xmlns:ns2="73ebefd4-3cb4-4cfb-8db9-9980075d7390" xmlns:ns3="8d42a83e-e3d6-401f-9414-0080389652a0" targetNamespace="http://schemas.microsoft.com/office/2006/metadata/properties" ma:root="true" ma:fieldsID="3cdd4f508651b3929fea62b76f479bf8" ns2:_="" ns3:_="">
    <xsd:import namespace="73ebefd4-3cb4-4cfb-8db9-9980075d7390"/>
    <xsd:import namespace="8d42a83e-e3d6-401f-9414-0080389652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ebefd4-3cb4-4cfb-8db9-9980075d73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2a83e-e3d6-401f-9414-0080389652a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d42a83e-e3d6-401f-9414-0080389652a0">
      <UserInfo>
        <DisplayName>Max Tsai</DisplayName>
        <AccountId>40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F9010FB-4567-4928-90D1-4ED6AF2C69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210141-AAF1-4787-A550-14E4A9174AF9}">
  <ds:schemaRefs>
    <ds:schemaRef ds:uri="73ebefd4-3cb4-4cfb-8db9-9980075d7390"/>
    <ds:schemaRef ds:uri="8d42a83e-e3d6-401f-9414-0080389652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390A2E9-E6D5-4CE9-802A-B4596F4D97B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73ebefd4-3cb4-4cfb-8db9-9980075d7390"/>
    <ds:schemaRef ds:uri="http://purl.org/dc/elements/1.1/"/>
    <ds:schemaRef ds:uri="http://schemas.microsoft.com/office/2006/metadata/properties"/>
    <ds:schemaRef ds:uri="8d42a83e-e3d6-401f-9414-0080389652a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1527</Words>
  <Application>Microsoft Office PowerPoint</Application>
  <PresentationFormat>Widescreen</PresentationFormat>
  <Paragraphs>196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Arial,Sans-Serif</vt:lpstr>
      <vt:lpstr>BrandonGr-Regular</vt:lpstr>
      <vt:lpstr>Calibri</vt:lpstr>
      <vt:lpstr>Calibri Light</vt:lpstr>
      <vt:lpstr>Fira Sans</vt:lpstr>
      <vt:lpstr>Fira Sans</vt:lpstr>
      <vt:lpstr>Fira Sans Condensed Medium</vt:lpstr>
      <vt:lpstr>Office Theme</vt:lpstr>
      <vt:lpstr>RentHelpMN and the Eviction Off-Ramp (Oct. 2021)</vt:lpstr>
      <vt:lpstr>Who are we?</vt:lpstr>
      <vt:lpstr>Today's Presenter: Max Tsai</vt:lpstr>
      <vt:lpstr>Agenda</vt:lpstr>
      <vt:lpstr>RentHelpMN Basics </vt:lpstr>
      <vt:lpstr>RentHelpMN Basics Cont. </vt:lpstr>
      <vt:lpstr>RentHelpMN Basics Cont. </vt:lpstr>
      <vt:lpstr>How do I apply? </vt:lpstr>
      <vt:lpstr>A (Simplified) Overview of the RentHelpMN Application</vt:lpstr>
      <vt:lpstr>Step 1: The Renters' Checklist</vt:lpstr>
      <vt:lpstr>Step 2: Prescreening</vt:lpstr>
      <vt:lpstr>Step 3: The Rental Application</vt:lpstr>
      <vt:lpstr>Step 3: The Rental Application</vt:lpstr>
      <vt:lpstr>PowerPoint Presentation</vt:lpstr>
      <vt:lpstr>Types of Self-Certification</vt:lpstr>
      <vt:lpstr>Rent Statement/Ledger Self-Cert Pt. 1</vt:lpstr>
      <vt:lpstr>Rent Statement/Ledger Self-Cert Pt. 2</vt:lpstr>
      <vt:lpstr>Pre-Qualification Letter</vt:lpstr>
      <vt:lpstr>PowerPoint Presentation</vt:lpstr>
      <vt:lpstr>PowerPoint Presentation</vt:lpstr>
      <vt:lpstr>How does Eviction Off-Ramp affect RentHelpMN?</vt:lpstr>
      <vt:lpstr>What if I was denied?  </vt:lpstr>
      <vt:lpstr>What if I was denied?  </vt:lpstr>
      <vt:lpstr>What if I was denied?  </vt:lpstr>
      <vt:lpstr>What if I Applied, But Forgot My Username/Password? </vt:lpstr>
      <vt:lpstr>Forgot Username</vt:lpstr>
      <vt:lpstr>Forgot Password NOTE: New password must be min. 15 characters</vt:lpstr>
      <vt:lpstr>Frequently Asked Questions</vt:lpstr>
      <vt:lpstr>Frequently Asked Questions</vt:lpstr>
      <vt:lpstr>Frequently Asked Questions</vt:lpstr>
      <vt:lpstr>Frequently Asked Questions</vt:lpstr>
      <vt:lpstr>Thank you!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RentHelpMN and the Eviction Off-Ramp</dc:title>
  <dc:creator>Max</dc:creator>
  <cp:lastModifiedBy>Larry McDonough</cp:lastModifiedBy>
  <cp:revision>156</cp:revision>
  <dcterms:created xsi:type="dcterms:W3CDTF">2021-07-14T14:30:44Z</dcterms:created>
  <dcterms:modified xsi:type="dcterms:W3CDTF">2021-11-03T20:09:15Z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0x010100C4B42E2B3D3D2A48B31F0DECD11D600D</vt:lpwstr>
  </property>
</Properties>
</file>