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6_FBDD37FA.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comments/modernComment_141_69CB568F.xml" ContentType="application/vnd.ms-powerpoint.comments+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comments/modernComment_109_5C55C815.xml" ContentType="application/vnd.ms-powerpoint.comments+xml"/>
  <Override PartName="/ppt/ink/ink120.xml" ContentType="application/inkml+xml"/>
  <Override PartName="/ppt/ink/ink121.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308" r:id="rId7"/>
    <p:sldId id="317" r:id="rId8"/>
    <p:sldId id="257" r:id="rId9"/>
    <p:sldId id="258" r:id="rId10"/>
    <p:sldId id="261" r:id="rId11"/>
    <p:sldId id="323" r:id="rId12"/>
    <p:sldId id="322" r:id="rId13"/>
    <p:sldId id="318" r:id="rId14"/>
    <p:sldId id="319" r:id="rId15"/>
    <p:sldId id="320" r:id="rId16"/>
    <p:sldId id="300" r:id="rId17"/>
    <p:sldId id="324" r:id="rId18"/>
    <p:sldId id="321" r:id="rId19"/>
    <p:sldId id="297" r:id="rId20"/>
    <p:sldId id="312" r:id="rId21"/>
    <p:sldId id="313" r:id="rId22"/>
    <p:sldId id="314" r:id="rId23"/>
    <p:sldId id="311" r:id="rId24"/>
    <p:sldId id="309" r:id="rId25"/>
    <p:sldId id="310" r:id="rId26"/>
    <p:sldId id="263" r:id="rId27"/>
    <p:sldId id="265" r:id="rId28"/>
    <p:sldId id="315" r:id="rId29"/>
    <p:sldId id="316" r:id="rId30"/>
    <p:sldId id="325" r:id="rId31"/>
    <p:sldId id="264" r:id="rId32"/>
    <p:sldId id="305" r:id="rId33"/>
    <p:sldId id="268" r:id="rId34"/>
    <p:sldId id="267" r:id="rId35"/>
    <p:sldId id="2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73F74-EFD9-6B09-2779-F11B8EE22A62}" name="Shana Tomenes" initials="ST" userId="S::stomenes@hjcmn.org::fddf63b4-e763-4ed5-a6eb-7c56721001b1" providerId="AD"/>
  <p188:author id="{7C0676CF-89AD-EF72-C0FE-F23F170F71B8}" name="Max Tsai" initials="MT" userId="Max Tsa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FA1"/>
    <a:srgbClr val="EF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DB966-CDEB-EED6-042D-5D0E6D8050A6}" v="1284" dt="2022-02-02T17:30:13.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6"/>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modernComment_106_FBDD37FA.xml><?xml version="1.0" encoding="utf-8"?>
<p188:cmLst xmlns:a="http://schemas.openxmlformats.org/drawingml/2006/main" xmlns:r="http://schemas.openxmlformats.org/officeDocument/2006/relationships" xmlns:p188="http://schemas.microsoft.com/office/powerpoint/2018/8/main">
  <p188:cm id="{6667D0DF-0864-3A4C-AFAE-F6E870ED7022}" authorId="{40673F74-EFD9-6B09-2779-F11B8EE22A62}" status="resolved" created="2022-02-02T12:35:50.931">
    <pc:sldMkLst xmlns:pc="http://schemas.microsoft.com/office/powerpoint/2013/main/command">
      <pc:docMk/>
      <pc:sldMk cId="4225579002" sldId="262"/>
    </pc:sldMkLst>
    <p188:txBody>
      <a:bodyPr/>
      <a:lstStyle/>
      <a:p>
        <a:r>
          <a:rPr lang="en-US"/>
          <a:t>Since we are getting rid of this number soon/it is currently unmonitored, should we delete this?</a:t>
        </a:r>
      </a:p>
    </p188:txBody>
  </p188:cm>
</p188:cmLst>
</file>

<file path=ppt/comments/modernComment_109_5C55C815.xml><?xml version="1.0" encoding="utf-8"?>
<p188:cmLst xmlns:a="http://schemas.openxmlformats.org/drawingml/2006/main" xmlns:r="http://schemas.openxmlformats.org/officeDocument/2006/relationships" xmlns:p188="http://schemas.microsoft.com/office/powerpoint/2018/8/main">
  <p188:cm id="{F24AD5A5-5591-F447-8AA9-365039875C09}" authorId="{40673F74-EFD9-6B09-2779-F11B8EE22A62}" status="resolved" created="2022-02-02T12:42:41.575">
    <ac:deMkLst xmlns:ac="http://schemas.microsoft.com/office/drawing/2013/main/command">
      <pc:docMk xmlns:pc="http://schemas.microsoft.com/office/powerpoint/2013/main/command"/>
      <pc:sldMk xmlns:pc="http://schemas.microsoft.com/office/powerpoint/2013/main/command" cId="1549125653" sldId="265"/>
      <ac:spMk id="3" creationId="{94770B8E-43F6-43B4-9136-E2B644224D0A}"/>
    </ac:deMkLst>
    <p188:txBody>
      <a:bodyPr/>
      <a:lstStyle/>
      <a:p>
        <a:r>
          <a:rPr lang="en-US"/>
          <a:t>I don’t think we should give historic information—I think it will just be confusing. Thoughts?</a:t>
        </a:r>
      </a:p>
    </p188:txBody>
  </p188:cm>
</p188:cmLst>
</file>

<file path=ppt/comments/modernComment_141_69CB568F.xml><?xml version="1.0" encoding="utf-8"?>
<p188:cmLst xmlns:a="http://schemas.openxmlformats.org/drawingml/2006/main" xmlns:r="http://schemas.openxmlformats.org/officeDocument/2006/relationships" xmlns:p188="http://schemas.microsoft.com/office/powerpoint/2018/8/main">
  <p188:cm id="{169F6F16-5EDF-FC47-AD47-95BF18FCF3D4}" authorId="{40673F74-EFD9-6B09-2779-F11B8EE22A62}" status="resolved" created="2022-02-02T12:41:21.768">
    <ac:txMkLst xmlns:ac="http://schemas.microsoft.com/office/drawing/2013/main/command">
      <pc:docMk xmlns:pc="http://schemas.microsoft.com/office/powerpoint/2013/main/command"/>
      <pc:sldMk xmlns:pc="http://schemas.microsoft.com/office/powerpoint/2013/main/command" cId="1774933647" sldId="321"/>
      <ac:spMk id="7" creationId="{CAE484C6-4529-4D6C-9EB6-C2D784F02FF5}"/>
      <ac:txMk cp="174" len="37">
        <ac:context len="212" hash="1140965458"/>
      </ac:txMk>
    </ac:txMkLst>
    <p188:pos x="6605588" y="2724150"/>
    <p188:txBody>
      <a:bodyPr/>
      <a:lstStyle/>
      <a:p>
        <a:r>
          <a:rPr lang="en-US"/>
          <a:t>I’m confused by this bullet point</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41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736"/>
    </inkml:context>
    <inkml:brush xml:id="br0">
      <inkml:brushProperty name="width" value="0.05" units="cm"/>
      <inkml:brushProperty name="height" value="0.05" units="cm"/>
      <inkml:brushProperty name="color" value="#E71224"/>
    </inkml:brush>
  </inkml:definitions>
  <inkml:trace contextRef="#ctx0" brushRef="#br0">0 1 24575,'0'0'-8191</inkml:trace>
  <inkml:trace contextRef="#ctx0" brushRef="#br0" timeOffset="1">0 1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49.665"/>
    </inkml:context>
    <inkml:brush xml:id="br0">
      <inkml:brushProperty name="width" value="0.05" units="cm"/>
      <inkml:brushProperty name="height" value="0.05" units="cm"/>
      <inkml:brushProperty name="color" value="#E71224"/>
    </inkml:brush>
  </inkml:definitions>
  <inkml:trace contextRef="#ctx0" brushRef="#br0">133 0 24575,'-5'1'0,"1"-1"0,-1 1 0,1 0 0,0 0 0,-1 0 0,1 1 0,0 0 0,0-1 0,0 2 0,0-1 0,0 0 0,1 1 0,-1-1 0,1 1 0,-1 0 0,1 1 0,0-1 0,0 0 0,0 1 0,1-1 0,-1 1 0,1 0 0,-2 5 0,-5 9 0,1 0 0,1 0 0,-8 38 0,13-49 0,1 1 0,0-1 0,0 0 0,1 0 0,0 0 0,1 12 0,-1-17 0,0-1 0,0 1 0,1-1 0,-1 1 0,0-1 0,1 0 0,-1 1 0,1-1 0,-1 0 0,1 1 0,0-1 0,-1 0 0,1 0 0,0 0 0,0 0 0,0 1 0,0-1 0,0 0 0,0-1 0,0 1 0,0 0 0,0 0 0,0 0 0,1-1 0,-1 1 0,0 0 0,0-1 0,1 1 0,-1-1 0,1 0 0,-1 1 0,0-1 0,1 0 0,-1 0 0,1 0 0,-1 0 0,0 0 0,1 0 0,-1 0 0,3-1 0,-3 0 0,1 1 0,0-1 0,-1 0 0,1 0 0,0 0 0,-1 0 0,1 0 0,-1 0 0,0 0 0,1 0 0,-1-1 0,0 1 0,0 0 0,0-1 0,0 1 0,0-1 0,0 0 0,0 1 0,0-1 0,0 0 0,0-1 0,11-47 0,-4 14 0,-7 35 0,-1-1 0,1 0 0,0 1 0,-1-1 0,1 1 0,0-1 0,0 1 0,0-1 0,0 1 0,0 0 0,0-1 0,1 1 0,-1 0 0,0 0 0,1 0 0,-1 0 0,1 0 0,-1 0 0,1 1 0,-1-1 0,1 0 0,-1 1 0,1-1 0,0 1 0,-1-1 0,1 1 0,0 0 0,0 0 0,-1 0 0,1 0 0,0 0 0,0 0 0,-1 0 0,1 1 0,0-1 0,-1 0 0,1 1 0,1 0 0,2 1 0,0 1 0,0-1 0,-1 1 0,1 0 0,-1 0 0,0 1 0,0-1 0,0 1 0,0 0 0,0 0 0,3 6 0,6 8-195,2 0 0,0-1 0,0-1 0,2 0 0,0-1 0,31 21 0,-34-27-6631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50.115"/>
    </inkml:context>
    <inkml:brush xml:id="br0">
      <inkml:brushProperty name="width" value="0.05" units="cm"/>
      <inkml:brushProperty name="height" value="0.05" units="cm"/>
      <inkml:brushProperty name="color" value="#E71224"/>
    </inkml:brush>
  </inkml:definitions>
  <inkml:trace contextRef="#ctx0" brushRef="#br0">227 1 24575,'-1'8'0,"-1"0"0,1-1 0,-1 1 0,-1-1 0,0 1 0,0-1 0,-5 9 0,-4 9 0,5-5 0,2 1 0,-1 0 0,-2 27 0,5-22 0,-13 42 0,-17 58 0,2-8 0,20-86 0,2 1 0,1 0 0,1 1 0,2-1 0,-1 44 0,7-4 0,-2 71 0,2-142-52,-1 0-1,0 0 1,-1 0-1,1 0 1,0-1-1,-1 1 1,1 0-1,-1 0 1,1 0-1,-1 0 1,0 0-1,0 0 1,0-1-1,0 1 1,0 0-1,0-1 1,0 1-1,-1-1 1,1 1-1,-1-1 1,1 0-1,-1 0 0,1 1 1,-1-1-1,-3 1 1,-5-1-6774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50.533"/>
    </inkml:context>
    <inkml:brush xml:id="br0">
      <inkml:brushProperty name="width" value="0.05" units="cm"/>
      <inkml:brushProperty name="height" value="0.05" units="cm"/>
      <inkml:brushProperty name="color" value="#E71224"/>
    </inkml:brush>
  </inkml:definitions>
  <inkml:trace contextRef="#ctx0" brushRef="#br0">1 174 24575,'0'-2'0,"0"-1"0,1 1 0,-1 0 0,1-1 0,0 1 0,0 0 0,0-1 0,0 1 0,0 0 0,0 0 0,0 0 0,1 0 0,-1 0 0,1 0 0,0 0 0,-1 1 0,1-1 0,0 0 0,0 1 0,0 0 0,0-1 0,0 1 0,1 0 0,2-1 0,8-4 0,0 2 0,1-1 0,15-2 0,-20 5 0,61-12 0,-40 9 0,-1-1 0,42-15 0,-56 17 0,0 0 0,0 0 0,1 2 0,-1 0 0,27 0 0,-23 2 0,0-1 0,1-1 0,19-5 0,-3-1 53,15-4-1471,-34 5-5408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51.890"/>
    </inkml:context>
    <inkml:brush xml:id="br0">
      <inkml:brushProperty name="width" value="0.05" units="cm"/>
      <inkml:brushProperty name="height" value="0.05" units="cm"/>
      <inkml:brushProperty name="color" value="#E71224"/>
    </inkml:brush>
  </inkml:definitions>
  <inkml:trace contextRef="#ctx0" brushRef="#br0">167 330 24575,'32'0'0,"-4"1"0,0-2 0,40-5 0,-59 4 0,0 0 0,0-1 0,0 1 0,0-2 0,-1 1 0,1-1 0,-1-1 0,0 1 0,0-2 0,-1 1 0,11-9 0,-12 7 0,0 1 0,0-1 0,-1 1 0,0-1 0,0-1 0,-1 1 0,0-1 0,0 0 0,-1 0 0,0 0 0,0 0 0,-1 0 0,0-1 0,0 1 0,-1-1 0,0 0 0,0 1 0,-1-1 0,-1 0 0,-2-16 0,3 21 0,-1 0 0,0 1 0,0-1 0,0 0 0,0 0 0,0 1 0,-1-1 0,0 1 0,0-1 0,0 1 0,0 0 0,0-1 0,-1 1 0,0 0 0,1 1 0,-1-1 0,0 0 0,0 1 0,0 0 0,-1 0 0,1 0 0,-1 0 0,1 0 0,-1 0 0,1 1 0,-1 0 0,0 0 0,-7-1 0,-10-2 0,0 2 0,0 1 0,0 0 0,-27 4 0,13-1 0,25-3 0,0 1 0,0 1 0,0-1 0,0 2 0,1-1 0,-1 2 0,0-1 0,1 1 0,-1 0 0,1 1 0,0 0 0,0 1 0,0 0 0,1 0 0,-14 12 0,16-9 0,-1 2 0,1-1 0,0 1 0,1-1 0,1 2 0,-1-1 0,1 0 0,1 1 0,-3 15 0,-6 12 0,6-13 0,1-1 0,1 1 0,2 0 0,0-1 0,1 1 0,2 0 0,3 29 0,-3-48 0,0 0 0,0 0 0,0-1 0,1 1 0,-1 0 0,1-1 0,1 1 0,-1-1 0,1 0 0,0 1 0,0-1 0,1-1 0,-1 1 0,1 0 0,0-1 0,0 0 0,1 0 0,-1 0 0,10 6 0,-5-5 0,1-1 0,-1 0 0,1 0 0,0-1 0,0 0 0,0-1 0,0 0 0,0 0 0,0-1 0,16-1 0,51 1 0,145-5 0,-200 0-1365,-4-2-5461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04.431"/>
    </inkml:context>
    <inkml:brush xml:id="br0">
      <inkml:brushProperty name="width" value="0.05" units="cm"/>
      <inkml:brushProperty name="height" value="0.05" units="cm"/>
      <inkml:brushProperty name="color" value="#E71224"/>
    </inkml:brush>
  </inkml:definitions>
  <inkml:trace contextRef="#ctx0" brushRef="#br0">316 0 24575,'-3'6'0,"-1"-1"0,1 1 0,0 0 0,1 0 0,-1 0 0,1 0 0,0 0 0,1 0 0,-1 0 0,1 1 0,1-1 0,-1 1 0,1 6 0,-5 27 0,-48 155 0,47-178 0,-1 1 0,-17 33 0,-3 7 0,11 4 0,14-49 0,-1 0 0,0 0 0,-9 20 0,-49 131 0,55-146 0,-21 87 0,19-67 0,2 3 0,1 0 0,2 1 0,6 82 0,-1-31 0,-2 1150 0,2-1225 0,0 0 0,0-1 0,2 0 0,0 1 0,9 21 0,-6-20 0,-1-1 0,-2 1 0,1 0 0,0 22 0,-3-4 0,-1-6 0,1 0 0,9 43 0,-7-50 0,-1-1 0,-1 1 0,-1 25 0,-2-27 0,2 0 0,0-1 0,10 43 0,-6-39 0,-1 1 0,2 38 0,-5-44 0,1 0 0,0 0 0,2 0 0,0 0 0,10 25 0,-1-13 0,0 1 0,-2 0 0,9 52 0,-16-67 0,0 0 0,13 31 0,-11-35 0,-1 0 0,0 1 0,-1-1 0,-1 1 0,1 17 0,-3-15 0,0 0 0,2 0 0,-1 0 0,2 0 0,0-1 0,1 1 0,10 19 0,4 11 0,17 70 0,-9-28 0,-21-68 0,-2 0 0,0 0 0,-2 1 0,0-1 0,-2 34 0,2 25 0,0-66 0,1 0 0,1 0 0,0 0 0,0 0 0,2-1 0,0 0 0,8 14 0,18 44 0,-19-33 0,-3-13 0,-1 0 0,-2 1 0,0 0 0,-2 0 0,4 46 0,-7-44 0,1 0 0,2 0 0,11 36 0,-8-31 0,8 57 0,-2-7 0,-8-58 0,-2 0 0,2 31 0,-7 215 0,1-267 0,0 1 0,0 0 0,-1-1 0,1 1 0,-1-1 0,0 1 0,-2 5 0,2-9 0,1 0 0,-1 0 0,1 0 0,-1-1 0,0 1 0,1 0 0,-1 0 0,0-1 0,0 1 0,1 0 0,-1-1 0,0 1 0,0-1 0,0 1 0,0-1 0,0 0 0,0 1 0,0-1 0,0 0 0,0 1 0,0-1 0,0 0 0,0 0 0,0 0 0,0 0 0,0 0 0,0 0 0,0 0 0,0 0 0,0-1 0,0 1 0,0 0 0,0-1 0,0 1 0,1 0 0,-1-1 0,0 1 0,0-1 0,0 0 0,-1 0 0,-7-4 0,0-1 0,0 0 0,-11-11 0,11 9 0,1 1 0,-2 1 0,-12-8 0,-111-59 0,82 45 0,-32-15 0,-74-15 0,119 39-1365,25 8-5461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05.408"/>
    </inkml:context>
    <inkml:brush xml:id="br0">
      <inkml:brushProperty name="width" value="0.05" units="cm"/>
      <inkml:brushProperty name="height" value="0.05" units="cm"/>
      <inkml:brushProperty name="color" value="#E71224"/>
    </inkml:brush>
  </inkml:definitions>
  <inkml:trace contextRef="#ctx0" brushRef="#br0">1 416 24575,'11'0'0,"0"2"0,-1-1 0,14 5 0,-15-4 0,0 0 0,0 0 0,0-1 0,0 0 0,10 0 0,-16-1 0,0-1 0,0 1 0,0-1 0,-1 0 0,1 0 0,0 0 0,-1 0 0,1 0 0,-1 0 0,1-1 0,-1 1 0,0-1 0,1 0 0,-1 1 0,0-1 0,0 0 0,0 0 0,0-1 0,-1 1 0,4-5 0,2-6 0,0-1 0,-1 0 0,0 0 0,-2-1 0,1 1 0,-2-1 0,0 0 0,0-1 0,-2 1 0,0 0 0,-1-26 0,0 32 12,0 0 0,1 0 0,0 0 0,1 0 0,0 0 0,1 0 0,0 1 0,0-1 0,6-11 0,3 1-507,0 0 0,23-27 0,-24 32-6331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06.874"/>
    </inkml:context>
    <inkml:brush xml:id="br0">
      <inkml:brushProperty name="width" value="0.05" units="cm"/>
      <inkml:brushProperty name="height" value="0.05" units="cm"/>
      <inkml:brushProperty name="color" value="#E71224"/>
    </inkml:brush>
  </inkml:definitions>
  <inkml:trace contextRef="#ctx0" brushRef="#br0">3 34 24575,'-1'57'0,"0"-31"0,0-1 0,2 0 0,0 0 0,2 0 0,6 26 0,-3-28 0,-2 1 0,-1-1 0,0 44 0,0-5 0,10 12 0,-9-53 0,0 1 0,1 24 0,-6 172 0,1-251 0,1 0 0,2 0 0,9-44 0,-8 54 0,-1-1 0,-1-1 0,-1-23 0,-1 26 0,0 0 0,2 1 0,8-43 0,-4 32 0,-1-1 0,-1 1 0,-2-1 0,-4-59 0,4-48 0,-2 137 0,0 1 0,1-1 0,-1 0 0,1 1 0,0-1 0,0 0 0,0 1 0,0-1 0,1 1 0,-1 0 0,1-1 0,-1 1 0,1 0 0,0 0 0,0 0 0,0 0 0,0 0 0,0 0 0,0 1 0,1-1 0,-1 1 0,0 0 0,1-1 0,-1 1 0,1 0 0,-1 0 0,1 1 0,0-1 0,-1 0 0,5 1 0,9-2 0,1 1 0,-1 0 0,0 1 0,19 3 0,-6-1 0,-19-1 0,0 0 0,-1 0 0,1 1 0,0 0 0,-1 1 0,0 0 0,17 8 0,-21-8 0,1 0 0,-1 0 0,0 1 0,0 0 0,0 0 0,0 0 0,-1 0 0,1 1 0,-1-1 0,0 1 0,-1 1 0,1-1 0,2 7 0,14 28 0,-11-25 0,-2 0 0,0 0 0,8 31 0,10 28 0,-19-60 0,0 2 0,-1-1 0,-1 1 0,-1-1 0,3 23 0,-7 54 0,0-68 0,0 0 0,1 0 0,2 0 0,1 0 0,5 24 0,-3-24-273,0 0 0,-2-1 0,0 1 0,-2 25 0,-1-26-6553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07.61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08.767"/>
    </inkml:context>
    <inkml:brush xml:id="br0">
      <inkml:brushProperty name="width" value="0.05" units="cm"/>
      <inkml:brushProperty name="height" value="0.05" units="cm"/>
      <inkml:brushProperty name="color" value="#E71224"/>
    </inkml:brush>
  </inkml:definitions>
  <inkml:trace contextRef="#ctx0" brushRef="#br0">209 1 24575,'-1'4'0,"-1"0"0,1 0 0,-1 0 0,0 0 0,0 0 0,-1-1 0,1 1 0,-1-1 0,-6 7 0,-5 8 0,0 9 0,-22 56 0,10-21 0,21-49 0,1 1 0,0-1 0,1 1 0,-2 15 0,3-16 0,0 0 0,-1 0 0,0 0 0,-11 24 0,6-18 0,1 1 0,1 0 0,1 0 0,-4 26 0,0 0 0,8-43 0,0-1 0,1 1 0,-1 0 0,1-1 0,0 1 0,0 0 0,0 0 0,0-1 0,1 1 0,-1 0 0,1-1 0,-1 1 0,1-1 0,0 1 0,0-1 0,0 1 0,0-1 0,1 1 0,-1-1 0,1 0 0,-1 0 0,4 4 0,0-3 0,-1 1 0,1-1 0,0 0 0,0 0 0,0 0 0,0-1 0,1 0 0,-1 0 0,0 0 0,8 1 0,0 0 0,1 0 0,0-1 0,0-1 0,0 0 0,0-1 0,23-2 0,-31 1 0,1 0 0,-1 0 0,0-1 0,0 0 0,0 0 0,-1-1 0,1 1 0,0-1 0,-1 0 0,0-1 0,0 1 0,0-1 0,0 0 0,0-1 0,-1 1 0,8-10 0,-7 6 0,5-4 0,-1 0 0,-1-1 0,-1 0 0,0 0 0,0-1 0,-1 0 0,6-23 0,-3 4 0,-3-2 0,0 1 0,0-51 0,-5 66 0,-1 10 0,1-1 0,-1 1 0,0-1 0,-1 1 0,0 0 0,-1-1 0,0 1 0,0 0 0,-1 0 0,0 0 0,-7-12 0,-10-22 0,18 36 0,-1 0 0,1 0 0,-2 1 0,1-1 0,-1 1 0,-8-11 0,12 17 0,0 0 0,0 0 0,-1-1 0,1 1 0,0 0 0,0 0 0,0 0 0,0 0 0,0 0 0,0 0 0,0 0 0,0 0 0,0 0 0,0 0 0,0 0 0,0 0 0,0-1 0,-1 1 0,1 0 0,0 0 0,0 0 0,0 0 0,0 0 0,0 0 0,0 0 0,0 0 0,0 0 0,-1 0 0,1 0 0,0 0 0,0 0 0,0 0 0,0 0 0,0 0 0,0 0 0,0 0 0,0 0 0,-1 0 0,1 0 0,0 0 0,0 1 0,0-1 0,0 0 0,0 0 0,0 0 0,0 0 0,0 0 0,0 0 0,0 0 0,0 0 0,-1 0 0,1 0 0,0 0 0,0 0 0,0 1 0,0-1 0,0 0 0,0 0 0,0 0 0,0 0 0,0 0 0,0 0 0,0 0 0,0 12 0,6 12 0,11 19 0,-10-22 0,1-1 0,1-1 0,1 1 0,1-1 0,15 20 0,18 20 0,63 113 0,-89-131 64,-16-33-302,1 0 0,1 0 0,-1 0-1,1-1 1,7 10 0,0-5-6588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10.138"/>
    </inkml:context>
    <inkml:brush xml:id="br0">
      <inkml:brushProperty name="width" value="0.05" units="cm"/>
      <inkml:brushProperty name="height" value="0.05" units="cm"/>
      <inkml:brushProperty name="color" value="#E71224"/>
    </inkml:brush>
  </inkml:definitions>
  <inkml:trace contextRef="#ctx0" brushRef="#br0">0 65 24575,'0'558'0,"0"-558"0,0 0 0,1 0 0,-1 0 0,0 0 0,0 0 0,0-1 0,0 1 0,0 0 0,0 0 0,0 0 0,0 0 0,0 0 0,0 0 0,0 0 0,1 0 0,-1 0 0,0 0 0,0 0 0,0 0 0,0 0 0,0 0 0,0 0 0,0 0 0,0 0 0,0 0 0,0 0 0,0 0 0,1 0 0,-1 0 0,0 1 0,0-1 0,0 0 0,0 0 0,0 0 0,0 0 0,0 0 0,0 0 0,0 0 0,0 0 0,0 0 0,0 0 0,0 0 0,0 0 0,0 0 0,0 0 0,1 1 0,-1-1 0,0 0 0,0 0 0,0 0 0,0 0 0,0 0 0,0 0 0,0 0 0,0 0 0,0 0 0,0 0 0,0 1 0,0-1 0,0 0 0,-1 0 0,1 0 0,0 0 0,0 0 0,0 0 0,0 0 0,0 0 0,7-9 0,7-17 0,-12 22 0,7-16 0,-1 0 0,-2 0 0,10-42 0,-12 41 0,1 1 0,0 0 0,2 1 0,15-32 0,-8 22 0,13-37 0,-4 9 0,-6 7 0,-11 31 0,0 0 0,10-18 0,-14 33 0,0 0 0,0 0 0,1 0 0,-1 1 0,1-1 0,0 1 0,0-1 0,0 1 0,0 0 0,1 0 0,-1 1 0,1-1 0,0 1 0,4-3 0,-6 4 0,-1 1 0,0-1 0,1 0 0,-1 1 0,1 0 0,-1-1 0,1 1 0,-1 0 0,1-1 0,-1 1 0,1 0 0,-1 0 0,1 0 0,-1 1 0,1-1 0,-1 0 0,1 1 0,-1-1 0,0 0 0,1 1 0,-1 0 0,1-1 0,-1 1 0,0 0 0,0 0 0,1-1 0,-1 1 0,0 0 0,0 0 0,0 1 0,0-1 0,0 0 0,0 0 0,0 0 0,0 1 0,-1-1 0,1 0 0,0 1 0,-1-1 0,1 0 0,0 3 0,2 8 0,0 0 0,-1 1 0,0-1 0,0 17 0,1 3 0,4 15 0,2 49 0,-5-42 0,19 59 0,-16-78 0,-7-34 0,0-1 0,0 0 0,0 1 0,0-1 0,1 0 0,-1 0 0,0 1 0,0-1 0,0 0 0,0 0 0,0 1 0,1-1 0,-1 0 0,0 0 0,0 1 0,0-1 0,1 0 0,-1 0 0,0 0 0,0 0 0,1 1 0,-1-1 0,0 0 0,0 0 0,1 0 0,-1 0 0,0 0 0,0 0 0,1 0 0,-1 0 0,0 0 0,1 0 0,-1 0 0,1 0 0,9-16 0,52-119 0,-53 118 0,1 0 0,0 1 0,1 0 0,14-15 0,-9 13 0,24-41 0,-40 59 0,4-8 0,0 1 0,1 0 0,0 0 0,10-11 0,-15 17 0,1 1 0,0-1 0,0 0 0,-1 0 0,1 0 0,0 1 0,0-1 0,0 1 0,0-1 0,0 1 0,0-1 0,0 1 0,0-1 0,0 1 0,0 0 0,0-1 0,0 1 0,0 0 0,0 0 0,1 0 0,-1 0 0,0 0 0,0 0 0,0 0 0,0 1 0,0-1 0,0 0 0,0 0 0,0 1 0,0-1 0,0 1 0,0-1 0,0 1 0,0-1 0,0 1 0,0 0 0,0-1 0,0 1 0,-1 0 0,1 0 0,0 0 0,-1-1 0,1 1 0,0 0 0,-1 0 0,1 0 0,0 1 0,3 8 0,0-1 0,-1 1 0,0 0 0,-1-1 0,0 1 0,0 0 0,-1 1 0,0 15 0,5 26 0,10 23 0,-8-44 0,-2 1 0,-1 0 0,2 43 0,-9 87-1365,2-138-5461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4.98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12.025"/>
    </inkml:context>
    <inkml:brush xml:id="br0">
      <inkml:brushProperty name="width" value="0.05" units="cm"/>
      <inkml:brushProperty name="height" value="0.05" units="cm"/>
      <inkml:brushProperty name="color" value="#E71224"/>
    </inkml:brush>
  </inkml:definitions>
  <inkml:trace contextRef="#ctx0" brushRef="#br0">27 467 24575,'12'0'0,"0"0"0,0-2 0,0 1 0,-1-1 0,1-1 0,-1 0 0,1-1 0,-1 0 0,0-1 0,0 0 0,-1 0 0,18-13 0,31-18 0,-27 17 0,58-44 0,-78 51 0,-1-1 0,-1 0 0,0 0 0,15-30 0,-21 35 0,0-2 0,0 1 0,-1 0 0,-1-1 0,0 0 0,0 1 0,-1-1 0,0 0 0,0 0 0,-1 0 0,-1 0 0,1 1 0,-2-1 0,-4-18 0,5 25 0,0 1 0,-1-1 0,0 1 0,1 0 0,-1-1 0,0 1 0,0 0 0,-1 0 0,1 0 0,0 0 0,-1 1 0,1-1 0,-1 1 0,1-1 0,-1 1 0,0 0 0,0 0 0,1 0 0,-1 0 0,0 1 0,0-1 0,-4 0 0,-9 0 0,0 0 0,1 1 0,-17 2 0,12-1 0,8-1 0,0 1 0,0 0 0,-20 5 0,27-4 0,0 0 0,1 0 0,-1 0 0,1 0 0,0 1 0,0-1 0,0 1 0,0 0 0,0 1 0,0-1 0,-5 8 0,-2 1 0,-10 12 0,2 1 0,0 0 0,-24 45 0,36-55 0,0 0 0,2 1 0,0-1 0,0 1 0,-3 32 0,-4 10 0,8-41 0,1 0 0,0 1 0,1-1 0,0 33 0,3-44 0,0-1 0,0 0 0,0 0 0,0 0 0,1 1 0,0-1 0,0-1 0,0 1 0,0 0 0,1 0 0,0-1 0,0 0 0,0 1 0,1-1 0,-1 0 0,1-1 0,0 1 0,0-1 0,0 0 0,8 5 0,0-1 0,1 0 0,-1-1 0,1-1 0,0 0 0,1 0 0,-1-2 0,24 5 0,0-5 0,63-2 0,-76-1 0,-15 1 0,0-1 0,0 0 0,0 0 0,0-1 0,0 0 0,0-1 0,0 0 0,0 0 0,-1-1 0,1 0 0,11-6 0,-5-2 0,0-1 0,-1 0 0,0-1 0,0-1 0,14-20 0,-19 24 0,6-5 0,0 0 0,2 2 0,-1-1 0,1 2 0,20-11 0,-14 10 0,-2-2 0,33-28 0,-40 31-1365,-1 1-5461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35.659"/>
    </inkml:context>
    <inkml:brush xml:id="br0">
      <inkml:brushProperty name="width" value="0.05" units="cm"/>
      <inkml:brushProperty name="height" value="0.05" units="cm"/>
      <inkml:brushProperty name="color" value="#E71224"/>
    </inkml:brush>
  </inkml:definitions>
  <inkml:trace contextRef="#ctx0" brushRef="#br0">1461 1 24575,'-1'4'0,"-1"0"0,0 0 0,1 0 0,-1 0 0,-1 0 0,1-1 0,-1 1 0,1-1 0,-1 1 0,-4 2 0,-7 12 0,-26 63 0,7-13 0,-21 40 0,2 2 0,7-20 0,33-61 0,-2-1 0,-24 40 0,26-47 0,-17 47 0,-6 11 0,22-55 0,-14 44 0,4-7 0,18-48 0,1 0 0,0 1 0,-3 27 0,5-28 0,0-1 0,-1 1 0,0-1 0,-1 1 0,-6 14 0,3-11 0,1 0 0,1 1 0,0-1 0,2 1 0,-4 30 0,5-27 0,-2 0 0,0 0 0,-11 31 0,9-32 0,1-1 0,-6 34 0,9-35 0,-2-1 0,1 0 0,-2-1 0,-10 25 0,5-18 0,1 1 0,1 0 0,1 1 0,1 0 0,0 0 0,2 0 0,1 1 0,2-1 0,0 31 0,2-31 0,-2 0 0,-1-1 0,-1 1 0,-7 28 0,-19 83 0,23-95 0,1 1 0,2 0 0,2 0 0,4 44 0,0 8 0,-2-26 0,-3 81 0,-1-132 0,0 0 0,-1 0 0,-1-1 0,0 0 0,-1 0 0,-11 18 0,8-14 0,1 0 0,-11 35 0,14-39 0,0-1 0,-13 26 0,11-26 0,1-1 0,-8 26 0,9-21 0,-2 0 0,0-1 0,-14 25 0,12-26 0,1 0 0,0 0 0,-8 30 0,-15 66 0,-10 44 0,3 8 0,32-135 0,-1 0 0,-2-1 0,-1 0 0,-19 38 0,24-53 0,1 0 0,0 0 0,1 0 0,-2 17 0,3-17 0,0 0 0,-1 0 0,0-1 0,-1 1 0,-6 12 0,-1 0 0,1-1 0,1 1 0,1 1 0,1-1 0,-4 38 0,-13 48 0,14-75 0,0-1 0,-3 0 0,-18 37 0,20-46 0,2 1 0,1 0 0,0 0 0,-3 36 0,8-47 0,-1-2 0,-1 1 0,-8 21 0,7-23 0,1 0 0,0 0 0,1 1 0,-2 18 0,1-2 0,-17 57 0,14-63 0,2 0 0,1 0 0,0 1 0,0 28 0,6 408 0,0-441 0,1 0 0,8 36 0,-5-34 0,-1 0 0,1 26 0,-4-29 0,-1 13 0,2-1 0,11 60 0,-6-49 0,-3 0 0,-1 1 0,-4 82 0,-2-36 0,4-64 0,0 1 0,1-1 0,11 45 0,-9-49 0,2 39 0,-6-46 0,1-1 0,1 1 0,0-1 0,1 1 0,0-1 0,1 0 0,8 18 0,6 9 0,16 51 0,5 11 0,-13-35 0,-16-40 0,26 51 0,-27-60 0,-1 1 0,-1 0 0,-1 1 0,7 29 0,9 31 0,-17-64 0,-1 0 0,-1 1 0,2 25 0,-4-29 0,0 1 0,2-1 0,-1 1 0,1-1 0,1 0 0,7 17 0,0-5 0,0 2 0,9 41 0,-2-5 0,-12-48 0,1-1 0,0 0 0,13 20 0,7 11 0,34 50 0,-54-84 0,2 0 0,-1-1 0,1 0 0,1 0 0,-1-1 0,2 0 0,-1-1 0,17 10 0,7 8 0,-23-17 0,1 0 0,0-1 0,16 9 0,99 41 0,-64-24 0,-48-25 0,1 0 0,-1-1 0,18 6 0,23 8 0,-41-15 0,1-1 0,0-1 0,0 0 0,0-1 0,0 0 0,18 1 0,-14-3 0,0 2 0,0 0 0,-1 1 0,0 1 0,31 13 0,-31-11 0,-1 0 0,2-2 0,-1 0 0,1-1 0,34 3 0,-51-8 0,31 2 0,1 1 0,39 8 0,-38-2 0,0 0 0,0-2 0,0-1 0,51 2 0,-53-7 0,55 11 0,-55-7 0,53 3 0,-65-7 0,0 2 0,30 6 0,-28-4 0,45 3 0,76-9 0,61 3 0,-140 10 0,-49-8 0,0 0 0,20 1 0,50-4 0,-58-1 0,0 0 0,0 2 0,40 7 0,-9 0 0,1-2 0,0-3 0,102-5 0,-49-1 0,-46 1 0,79 3 0,-81 10 0,-49-8 0,0 0 0,20 1 0,141-5 0,21 1 0,-115 12 0,-55-7 0,47 2 0,369-7 0,-214-3 0,-204 4 0,0 0 0,31 8 0,-29-4 0,46 2 0,495-7 0,-275-3 0,1029 2 0,-1298-2 0,0-1 0,0-2 0,0 0 0,48-18 0,-61 18 0,-1-1 0,0 0 0,17-11 0,25-13 0,-4 6 0,-36 16 0,0 1 0,0 1 0,29-9 0,-2 3 0,60-26 0,-45 16 0,-42 16 0,-1-1 0,1 0 0,-1-1 0,-1-1 0,19-16 0,-27 22 0,-1-1 0,0 0 0,0 0 0,-1 0 0,1 0 0,-1-1 0,0 1 0,0-1 0,0 1 0,-1-1 0,1 0 0,-1 1 0,0-1 0,0-7 0,0-9 0,-1-1 0,-2-21 0,0 11 0,2 20 0,-1-1 0,-1 1 0,0-1 0,-1 1 0,0 0 0,-1 0 0,-1 1 0,1-1 0,-2 1 0,1 0 0,-2 0 0,-8-11 0,14 20 0,-1 0 0,0 0 0,0 0 0,0 0 0,0 0 0,0 0 0,-1 0 0,1 1 0,-1-1 0,1 1 0,-1 0 0,1 0 0,-1 0 0,0 0 0,1 0 0,-1 1 0,0-1 0,0 1 0,-5-1 0,4 2 0,1-1 0,-1 1 0,0 0 0,1 0 0,-1 1 0,1-1 0,-1 1 0,1 0 0,0 0 0,0 0 0,0 0 0,0 0 0,-3 4 0,-4 4 0,1 0 0,0 1 0,1 0 0,0 0 0,0 1 0,-10 25 0,4 0 0,12-27 0,-1-1 0,-1 0 0,1 0 0,-10 14 0,-50 73 0,63-95-3,-1 0 0,1-1-1,0 1 1,-1 0 0,1-1-1,0 1 1,-1 0 0,1 0-1,0-1 1,0 1 0,0 0-1,0 0 1,-1-1 0,1 1-1,0 0 1,0 0 0,1-1-1,-1 1 1,0 0 0,0 0-1,0 0 1,0-1 0,1 1-1,-1 0 1,0-1 0,1 1-1,-1 0 1,2 1 18,-1-1-1,0 0 1,0 0 0,1 0-1,-1-1 1,0 1 0,1 0-1,-1 0 1,1-1 0,-1 1-1,1-1 1,2 1 0,6 1-240,1-1 0,-1 0-1,14-1 1,-19 0-337,19 0-6264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37.227"/>
    </inkml:context>
    <inkml:brush xml:id="br0">
      <inkml:brushProperty name="width" value="0.05" units="cm"/>
      <inkml:brushProperty name="height" value="0.05" units="cm"/>
      <inkml:brushProperty name="color" value="#E71224"/>
    </inkml:brush>
  </inkml:definitions>
  <inkml:trace contextRef="#ctx0" brushRef="#br0">0 0 24575,'2'0'0,"21"0"0,1 1 0,42 7 0,-60-7 0,0 0 0,0 1 0,0 0 0,0 0 0,0 1 0,0-1 0,-1 1 0,1 0 0,-1 1 0,0 0 0,0-1 0,0 2 0,-1-1 0,1 0 0,5 9 0,-2-4 0,0 0 0,1-1 0,-1 0 0,1-1 0,1 0 0,0 0 0,-1-1 0,2 0 0,14 6 0,-8-4 0,0 1 0,20 16 0,-22-15 0,0 0 0,1-1 0,0-1 0,29 10 0,-26-10 0,11 6 0,40 26 0,-31-17 0,41 30-1365,-67-42-5461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50.621"/>
    </inkml:context>
    <inkml:brush xml:id="br0">
      <inkml:brushProperty name="width" value="0.05" units="cm"/>
      <inkml:brushProperty name="height" value="0.05" units="cm"/>
      <inkml:brushProperty name="color" value="#E71224"/>
    </inkml:brush>
  </inkml:definitions>
  <inkml:trace contextRef="#ctx0" brushRef="#br0">0 3045 24575,'55'0'0,"1"-2"0,77-13 0,-69 7 0,0 3 0,123 6 0,-69 1 0,4 0 0,134-5 0,-173-10 0,-54 8 0,48-4 0,-15 10 0,-41 0 0,0-1 0,1 0 0,-1-2 0,38-8 0,166-34 0,-206 40 0,-1 0 0,0-2 0,0-1 0,22-10 0,-22 8 0,1 2 0,-1 0 0,36-8 0,-26 8 0,0 0 0,40-18 0,19-5 0,-65 22 0,34-15 0,-42 15 0,1 2 0,0 0 0,0 0 0,1 2 0,23-5 0,-10 5 0,1-3 0,35-11 0,27-6 0,-72 18 0,0 0 0,-1-1 0,33-16 0,-32 13 0,0 1 0,1 1 0,22-6 0,-25 9 0,0-1 0,-1-1 0,24-14 0,-4 3 0,99-58 0,36-45 0,-67 44 0,-88 63 0,0 0 0,27-31 0,10-9 0,-41 43 0,0-1 0,-1 0 0,-1 0 0,0-1 0,-1-1 0,0 0 0,7-16 0,-10 18 0,1 0 0,0 0 0,9-12 0,-9 15 0,-1 0 0,0 0 0,-1-1 0,0 0 0,6-15 0,8-25 0,-13 34 0,0 0 0,-1-1 0,-1 0 0,-1 0 0,5-35 0,-4 13 0,17-75 0,-14 79 0,-1-1 0,5-63 0,-10 63 0,10-47 0,-6 50 0,2-58 0,-9-342 0,1 424 0,-1 1 0,0 0 0,-1-1 0,1 1 0,-2 0 0,1 0 0,-7-14 0,-33-51 0,21 37 0,13 24 0,0 0 0,0 1 0,-1 0 0,0 0 0,-1 1 0,0 1 0,-21-16 0,8 10 0,0 1 0,-1 1 0,-26-10 0,-4-2 0,38 16 0,-1 1 0,1 1 0,-1 1 0,-1 0 0,1 1 0,-1 1 0,-29-4 0,-250 7 0,134 4 0,148-3 0,0 1 0,-1 0 0,1 1 0,0 1 0,0 1 0,0 0 0,1 0 0,0 2 0,-1 0 0,2 0 0,-1 2 0,1-1 0,0 2 0,1 0 0,0 0 0,0 1 0,-14 16 0,-7 9 0,32-35 0,1 0 0,0 0 0,-1-1 0,1 1 0,0 0 0,0 0 0,-1 0 0,1-1 0,0 1 0,0 0 0,0-1 0,0 1 0,-1 0 0,1-1 0,0 1 0,0 0 0,0 0 0,0-1 0,0 1 0,0 0 0,0-1 0,0 1 0,0 0 0,0-1 0,0 1 0,0-1 0,0 1 0,0 0 0,0-1 0,0 1 0,0 0 0,0 0 0,0-1 0,1 1 0,-1 0 0,0-1 0,0 1 0,1-1 0,4-21 0,8-4 0,1 1 0,1 1 0,1 0 0,26-29 0,-36 47 0,-1-1 0,-1 0 0,1 0 0,-1 0 0,-1-1 0,5-9 0,15-28 0,-2 10-37,-14 23-184,0 0-1,0 1 1,1 1 0,1-1-1,9-9 1,-5 10-6605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51.211"/>
    </inkml:context>
    <inkml:brush xml:id="br0">
      <inkml:brushProperty name="width" value="0.05" units="cm"/>
      <inkml:brushProperty name="height" value="0.05" units="cm"/>
      <inkml:brushProperty name="color" value="#E71224"/>
    </inkml:brush>
  </inkml:definitions>
  <inkml:trace contextRef="#ctx0" brushRef="#br0">1 29 24575,'0'-1'0,"0"-1"0,1 1 0,0 0 0,-1 0 0,1 0 0,-1 0 0,1 0 0,0 0 0,0 0 0,0 0 0,0 0 0,0 0 0,0 0 0,0 0 0,0 1 0,0-1 0,0 0 0,0 1 0,0-1 0,0 1 0,0-1 0,1 1 0,-1 0 0,0-1 0,0 1 0,1 0 0,1 0 0,41-5 0,-39 5 0,16-2 0,0 2 0,1 0 0,-1 1 0,32 6 0,-44-4 0,1 0 0,0 0 0,-1 0 0,1 2 0,-1-1 0,0 1 0,0 0 0,-1 1 0,0 0 0,0 0 0,11 11 0,17 19 0,-10-11 0,-2 1 0,0 0 0,20 32 0,-3-5 102,-29-39-835,21 31-1,-23-26-6092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52.541"/>
    </inkml:context>
    <inkml:brush xml:id="br0">
      <inkml:brushProperty name="width" value="0.05" units="cm"/>
      <inkml:brushProperty name="height" value="0.05" units="cm"/>
      <inkml:brushProperty name="color" value="#E71224"/>
    </inkml:brush>
  </inkml:definitions>
  <inkml:trace contextRef="#ctx0" brushRef="#br0">111 0 24575,'2'1'0,"1"-1"0,-1 0 0,0 1 0,1-1 0,-1 1 0,0 0 0,0 0 0,1 0 0,-1 0 0,0 0 0,0 0 0,0 0 0,0 1 0,-1-1 0,1 1 0,0 0 0,0-1 0,-1 1 0,1 0 0,-1 0 0,0 0 0,1 0 0,-1 0 0,0 0 0,0 0 0,-1 0 0,1 1 0,0-1 0,-1 0 0,1 1 0,0 3 0,1 10 0,0 1 0,-1-1 0,-2 26 0,1-24 0,0 14 0,-2 0 0,-1 1 0,-11 46 0,8-49 0,-2 37 0,-5 24 0,-10 0 0,12-51 0,1 1 0,2 1 0,2 0 0,-1 44 0,5-54 0,-1 1 0,-10 43 0,4-28 0,-2 7 0,5-33 0,2 1 0,-2 38 0,5-52 0,1 2 0,-1 0 0,2 0 0,-1 0 0,1 0 0,1 0 0,3 13 0,-4-22 0,0 0 0,0 1 0,1-1 0,-1 0 0,0 0 0,1 0 0,-1 0 0,1 0 0,0 0 0,-1 0 0,1-1 0,0 1 0,0-1 0,0 1 0,0-1 0,1 0 0,-1 0 0,0 0 0,0 0 0,1 0 0,-1 0 0,1-1 0,-1 1 0,1-1 0,-1 0 0,0 1 0,1-1 0,-1 0 0,1 0 0,-1-1 0,1 1 0,-1-1 0,4 0 0,40-7 0,0-1 0,-1-3 0,55-22 0,-83 29 0,1 0 0,0 0 0,25-2 0,-25 5 0,-1-1 0,0-1 0,29-9 0,-13-1 0,0 3 0,0 0 0,62-9 0,-67 14 0,49-16 0,6-2 0,-39 11-1365,-27 7-5461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53.626"/>
    </inkml:context>
    <inkml:brush xml:id="br0">
      <inkml:brushProperty name="width" value="0.05" units="cm"/>
      <inkml:brushProperty name="height" value="0.05" units="cm"/>
      <inkml:brushProperty name="color" value="#E71224"/>
    </inkml:brush>
  </inkml:definitions>
  <inkml:trace contextRef="#ctx0" brushRef="#br0">141 544 24575,'9'-1'0,"-1"0"0,0-1 0,0 0 0,0 0 0,0-1 0,-1 0 0,1 0 0,9-5 0,-7 2 0,0 2 0,1-1 0,17-4 0,-18 8 0,-1-1 0,1-1 0,-1 1 0,0-2 0,0 1 0,0-1 0,-1-1 0,1 1 0,-1-2 0,0 1 0,7-7 0,-5 4 0,1 1 0,-1 0 0,1 0 0,0 1 0,24-8 0,-22 9 0,-1 0 0,0-1 0,0 0 0,-1-1 0,16-11 0,-3-4 0,-1-1 0,-1-1 0,-2 0 0,0-2 0,19-32 0,-37 54 0,1 0 0,-1 0 0,0 0 0,-1 0 0,1-1 0,-1 1 0,1-1 0,-1 1 0,-1-1 0,1 1 0,-1-1 0,0 0 0,0 1 0,0-1 0,-1-5 0,0 6 0,0 0 0,0 1 0,-1-1 0,1 1 0,-1 0 0,0-1 0,0 1 0,0 0 0,0 0 0,0 0 0,-1 0 0,1 0 0,-1 1 0,0-1 0,0 1 0,0 0 0,0 0 0,-7-3 0,-4-2 0,0 1 0,0 1 0,0 1 0,-1 0 0,0 1 0,0 0 0,-18 0 0,-109 3 0,62 3 0,68-3 0,-1 0 0,1 1 0,-1 1 0,1 0 0,-1 0 0,1 1 0,-22 9 0,27-8 0,1-1 0,-1 1 0,0 1 0,1-1 0,0 1 0,0 0 0,1 1 0,-1-1 0,1 1 0,0 0 0,1 0 0,-1 1 0,-5 12 0,-18 32 0,16-32 0,2 1 0,0 0 0,1 1 0,-11 40 0,11-23 0,3-15 0,1 1 0,1-1 0,-1 30 0,4-19 0,-1-20 0,1-1 0,1 1 0,0 0 0,1-1 0,0 1 0,2-1 0,3 15 0,-4-25 0,-1 0 0,1 0 0,1 0 0,-1 0 0,0 0 0,1 0 0,-1-1 0,1 1 0,0-1 0,0 0 0,0 0 0,0 0 0,6 3 0,49 18 0,-37-16 0,10 5 0,1-2 0,1-1 0,42 5 0,-14-2 0,-38-7 0,1-1 0,32 1 0,-18-3 0,-14-1 0,0 0 0,0-2 0,-1 0 0,29-6 0,-41 3 0,0-1 0,-1 0 0,1-1 0,-1 0 0,0 0 0,-1-1 0,0-1 0,9-8 0,12-9 0,-16 13-1365,-3 1-5461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54.480"/>
    </inkml:context>
    <inkml:brush xml:id="br0">
      <inkml:brushProperty name="width" value="0.05" units="cm"/>
      <inkml:brushProperty name="height" value="0.05" units="cm"/>
      <inkml:brushProperty name="color" value="#E71224"/>
    </inkml:brush>
  </inkml:definitions>
  <inkml:trace contextRef="#ctx0" brushRef="#br0">424 54 24575,'-11'1'0,"1"0"0,-1 0 0,0 1 0,1 0 0,0 1 0,-1 0 0,-16 8 0,-2 4 0,-33 22 0,25-15 0,31-17 0,0-1 0,0 1 0,1 0 0,0 0 0,0 0 0,0 1 0,-5 7 0,8-11 0,0 1 0,0 0 0,1 0 0,-1 0 0,0 0 0,1 0 0,0 0 0,0 0 0,0 0 0,0 0 0,1 0 0,-1 1 0,1-1 0,0 0 0,0 0 0,0 1 0,1 5 0,-1-9 0,0 1 0,0-1 0,1 0 0,-1 1 0,0-1 0,0 0 0,1 1 0,-1-1 0,0 0 0,1 1 0,-1-1 0,0 0 0,1 0 0,-1 1 0,0-1 0,1 0 0,-1 0 0,1 0 0,-1 0 0,0 1 0,1-1 0,-1 0 0,1 0 0,-1 0 0,1 0 0,-1 0 0,0 0 0,1 0 0,-1 0 0,1 0 0,-1 0 0,1-1 0,-1 1 0,0 0 0,1 0 0,-1 0 0,1 0 0,-1-1 0,0 1 0,1 0 0,-1 0 0,0-1 0,1 1 0,-1 0 0,0 0 0,1-1 0,-1 1 0,0-1 0,0 1 0,1 0 0,-1-1 0,0 1 0,0-1 0,17-19 0,17-36 0,-23 37 0,0 0 0,1 1 0,27-30 0,-13 12 0,-22 30 0,0 0 0,0 0 0,0 0 0,1 1 0,9-9 0,-14 14 0,0 0 0,0 0 0,1 0 0,-1 0 0,0-1 0,0 1 0,1 0 0,-1 0 0,0 0 0,0 0 0,1 0 0,-1 0 0,0 0 0,0 0 0,1 0 0,-1 1 0,0-1 0,0 0 0,1 0 0,-1 0 0,0 0 0,0 0 0,1 0 0,-1 0 0,0 1 0,0-1 0,0 0 0,1 0 0,-1 0 0,0 0 0,0 1 0,0-1 0,1 0 0,-1 0 0,0 1 0,0-1 0,0 0 0,0 0 0,0 1 0,0-1 0,0 0 0,0 0 0,0 1 0,0-1 0,0 0 0,1 0 0,-2 1 0,1-1 0,0 0 0,0 0 0,0 1 0,2 16 0,-2-16 0,1 313 0,-4-138 0,4-120 0,1-30 0,-2 0 0,0 0 0,-2-1 0,-9 48 0,-28 77 0,36-144 0,1-1 0,-1 0 0,0 1 0,0-1 0,-1 0 0,1-1 0,-1 1 0,0-1 0,0 1 0,-7 4 0,-18 21 0,-24 25 0,49-51-42,1-1-1,-1 1 0,1-1 1,-1 0-1,0 0 0,0 0 1,-1 0-1,1-1 0,-1 0 1,1 0-1,-1 0 0,1 0 1,-1-1-1,0 0 0,0 0 1,0 0-1,0 0 0,0-1 1,0 0-1,0 0 0,0 0 1,0-1-1,0 0 0,1 0 1,-1 0-1,0 0 0,0-1 1,1 0-1,-1 0 0,1 0 1,-9-5-1,0-5-6783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55.355"/>
    </inkml:context>
    <inkml:brush xml:id="br0">
      <inkml:brushProperty name="width" value="0.05" units="cm"/>
      <inkml:brushProperty name="height" value="0.05" units="cm"/>
      <inkml:brushProperty name="color" value="#E71224"/>
    </inkml:brush>
  </inkml:definitions>
  <inkml:trace contextRef="#ctx0" brushRef="#br0">243 0 24575,'-5'1'0,"-1"-1"0,1 1 0,-1 0 0,1 0 0,-1 0 0,1 1 0,0 0 0,-1 0 0,1 0 0,0 0 0,0 1 0,1 0 0,-1 0 0,1 1 0,-8 6 0,-1 3 0,0 2 0,1 0 0,-12 20 0,-2 3 0,14-22 0,0 1 0,-13 29 0,22-42 0,1 1 0,0-1 0,0 1 0,0 0 0,1 0 0,-1 0 0,1 0 0,0 1 0,1-1 0,-1 0 0,1 0 0,0 0 0,1 1 0,-1-1 0,3 7 0,-3-10 0,1 0 0,0 0 0,0 0 0,0 0 0,1 0 0,-1 0 0,0 0 0,1-1 0,-1 1 0,1 0 0,0-1 0,-1 1 0,1-1 0,0 0 0,0 0 0,0 1 0,0-1 0,0-1 0,0 1 0,0 0 0,0 0 0,0-1 0,1 1 0,-1-1 0,0 0 0,0 1 0,1-1 0,-1 0 0,0-1 0,0 1 0,1 0 0,-1-1 0,0 1 0,0-1 0,0 1 0,0-1 0,3-1 0,4-2 0,-1 1 0,1-1 0,-1-1 0,0 1 0,0-1 0,-1-1 0,12-10 0,-9 7 0,-1-1 0,-1-1 0,1 1 0,-2-1 0,0-1 0,0 1 0,-1-1 0,0 0 0,-1-1 0,-1 1 0,0-1 0,0 0 0,-1 0 0,-1 0 0,-1-1 0,1 1 0,-2-21 0,2 42 0,0 1 0,1-1 0,0 0 0,0 0 0,1 0 0,0 0 0,7 9 0,-3-4 0,0 1 0,-1 0 0,8 24 0,-5-11-170,1 1-1,1-1 0,2-1 1,0-1-1,2 0 0,0-1 1,32 36-1,-36-47-6655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55.909"/>
    </inkml:context>
    <inkml:brush xml:id="br0">
      <inkml:brushProperty name="width" value="0.05" units="cm"/>
      <inkml:brushProperty name="height" value="0.05" units="cm"/>
      <inkml:brushProperty name="color" value="#E71224"/>
    </inkml:brush>
  </inkml:definitions>
  <inkml:trace contextRef="#ctx0" brushRef="#br0">0 1 24575,'0'1135'-1365,"0"-1112"-5461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5.330"/>
    </inkml:context>
    <inkml:brush xml:id="br0">
      <inkml:brushProperty name="width" value="0.05" units="cm"/>
      <inkml:brushProperty name="height" value="0.05" units="cm"/>
      <inkml:brushProperty name="color" value="#E71224"/>
    </inkml:brush>
  </inkml:definitions>
  <inkml:trace contextRef="#ctx0" brushRef="#br0">0 0 24575,'0'0'-8191</inkml:trace>
  <inkml:trace contextRef="#ctx0" brushRef="#br0" timeOffset="1">0 0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6.489"/>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6.815"/>
    </inkml:context>
    <inkml:brush xml:id="br0">
      <inkml:brushProperty name="width" value="0.05" units="cm"/>
      <inkml:brushProperty name="height" value="0.05" units="cm"/>
      <inkml:brushProperty name="color" value="#E71224"/>
    </inkml:brush>
  </inkml:definitions>
  <inkml:trace contextRef="#ctx0" brushRef="#br0">1 0 24575,'0'0'-8191</inkml:trace>
  <inkml:trace contextRef="#ctx0" brushRef="#br0" timeOffset="1">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17.221"/>
    </inkml:context>
    <inkml:brush xml:id="br0">
      <inkml:brushProperty name="width" value="0.05" units="cm"/>
      <inkml:brushProperty name="height" value="0.05" units="cm"/>
      <inkml:brushProperty name="color" value="#E71224"/>
    </inkml:brush>
  </inkml:definitions>
  <inkml:trace contextRef="#ctx0" brushRef="#br0">3596 0 24575,'-2941'0'0,"2919"2"0,0 0 0,0 1 0,-29 9 0,26-6 0,-51 6 0,-19-11 0,56-2 0,-56 6 0,84-4 0,-1 1 0,0 1 0,1 0 0,-1 0 0,1 1 0,0 1 0,0 0 0,-19 12 0,23-11 0,0-1 0,1 1 0,-1 1 0,2-1 0,-1 1 0,1 0 0,0 1 0,0-1 0,1 1 0,0 0 0,0 0 0,1 0 0,0 0 0,0 1 0,1-1 0,-2 15 0,0 12 0,2 1 0,3 63 0,0-56 0,-1-33 0,0 4 0,0 1 0,1-1 0,6 28 0,-5-38 0,-1 1 0,1-1 0,0 1 0,0-1 0,0 0 0,0 0 0,1 0 0,0 0 0,0 0 0,0-1 0,0 1 0,0-1 0,1 0 0,0 0 0,-1 0 0,6 3 0,7 2 0,0 0 0,0 0 0,1-2 0,0 0 0,0-1 0,0-1 0,30 4 0,5-4 0,68-4 0,-76 0 0,-21 1 0,0 1 0,-1 1 0,30 8 0,-25-5 0,45 5 0,-10-10 0,-38-1 0,0 1 0,-1 1 0,47 10 0,74 24 0,-119-29 0,0-1 0,-1-1 0,2-2 0,29 2 0,106-7 0,-62-1 0,264 3 0,-341 1 0,0 2 0,0 0 0,29 8 0,-25-4 0,49 4 0,291-8 0,-188-5 0,-87 4 0,107-5 0,-177-1 0,-1 0 0,1-2 0,-1 0 0,0-1 0,-1-1 0,33-19 0,36-13 0,-70 32 0,-1 0 0,1 0 0,-1-2 0,-1 0 0,0-1 0,0-1 0,-1 0 0,-1-1 0,0-1 0,-1 0 0,0-1 0,-1 0 0,-1-1 0,12-21 0,-15 23 0,-1-1 0,0 0 0,-1 0 0,0-1 0,-2 1 0,1-1 0,-2 0 0,0-1 0,-2 1 0,1-31 0,-5-32-25,1 54-243,1 0 0,1 0 0,1 0 0,8-46 0,-2 48-6558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3.066"/>
    </inkml:context>
    <inkml:brush xml:id="br0">
      <inkml:brushProperty name="width" value="0.05" units="cm"/>
      <inkml:brushProperty name="height" value="0.05" units="cm"/>
      <inkml:brushProperty name="color" value="#E71224"/>
    </inkml:brush>
  </inkml:definitions>
  <inkml:trace contextRef="#ctx0" brushRef="#br0">7 1 24575,'-6'0'0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3.407"/>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4.29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4.90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5.264"/>
    </inkml:context>
    <inkml:brush xml:id="br0">
      <inkml:brushProperty name="width" value="0.05" units="cm"/>
      <inkml:brushProperty name="height" value="0.05" units="cm"/>
      <inkml:brushProperty name="color" value="#E71224"/>
    </inkml:brush>
  </inkml:definitions>
  <inkml:trace contextRef="#ctx0" brushRef="#br0">44 1 24575,'-6'0'0,"-3"6"0,-5 2 0,0 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736"/>
    </inkml:context>
    <inkml:brush xml:id="br0">
      <inkml:brushProperty name="width" value="0.05" units="cm"/>
      <inkml:brushProperty name="height" value="0.05" units="cm"/>
      <inkml:brushProperty name="color" value="#E71224"/>
    </inkml:brush>
  </inkml:definitions>
  <inkml:trace contextRef="#ctx0" brushRef="#br0">0 1 24575,'0'0'-8191</inkml:trace>
  <inkml:trace contextRef="#ctx0" brushRef="#br0" timeOffset="1">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7.562"/>
    </inkml:context>
    <inkml:brush xml:id="br0">
      <inkml:brushProperty name="width" value="0.05" units="cm"/>
      <inkml:brushProperty name="height" value="0.05" units="cm"/>
      <inkml:brushProperty name="color" value="#E71224"/>
    </inkml:brush>
  </inkml:definitions>
  <inkml:trace contextRef="#ctx0" brushRef="#br0">1 0 24575</inkml:trace>
  <inkml:trace contextRef="#ctx0" brushRef="#br0" timeOffset="1">1 0 24575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7.905"/>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8.24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0.462"/>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17.221"/>
    </inkml:context>
    <inkml:brush xml:id="br0">
      <inkml:brushProperty name="width" value="0.05" units="cm"/>
      <inkml:brushProperty name="height" value="0.05" units="cm"/>
      <inkml:brushProperty name="color" value="#E71224"/>
    </inkml:brush>
  </inkml:definitions>
  <inkml:trace contextRef="#ctx0" brushRef="#br0">3596 0 24575,'-2941'0'0,"2919"2"0,0 0 0,0 1 0,-29 9 0,26-6 0,-51 6 0,-19-11 0,56-2 0,-56 6 0,84-4 0,-1 1 0,0 1 0,1 0 0,-1 0 0,1 1 0,0 1 0,0 0 0,-19 12 0,23-11 0,0-1 0,1 1 0,-1 1 0,2-1 0,-1 1 0,1 0 0,0 1 0,0-1 0,1 1 0,0 0 0,0 0 0,1 0 0,0 0 0,0 1 0,1-1 0,-2 15 0,0 12 0,2 1 0,3 63 0,0-56 0,-1-33 0,0 4 0,0 1 0,1-1 0,6 28 0,-5-38 0,-1 1 0,1-1 0,0 1 0,0-1 0,0 0 0,0 0 0,1 0 0,0 0 0,0 0 0,0-1 0,0 1 0,0-1 0,1 0 0,0 0 0,-1 0 0,6 3 0,7 2 0,0 0 0,0 0 0,1-2 0,0 0 0,0-1 0,0-1 0,30 4 0,5-4 0,68-4 0,-76 0 0,-21 1 0,0 1 0,-1 1 0,30 8 0,-25-5 0,45 5 0,-10-10 0,-38-1 0,0 1 0,-1 1 0,47 10 0,74 24 0,-119-29 0,0-1 0,-1-1 0,2-2 0,29 2 0,106-7 0,-62-1 0,264 3 0,-341 1 0,0 2 0,0 0 0,29 8 0,-25-4 0,49 4 0,291-8 0,-188-5 0,-87 4 0,107-5 0,-177-1 0,-1 0 0,1-2 0,-1 0 0,0-1 0,-1-1 0,33-19 0,36-13 0,-70 32 0,-1 0 0,1 0 0,-1-2 0,-1 0 0,0-1 0,0-1 0,-1 0 0,-1-1 0,0-1 0,-1 0 0,0-1 0,-1 0 0,-1-1 0,12-21 0,-15 23 0,-1-1 0,0 0 0,-1 0 0,0-1 0,-2 1 0,1-1 0,-2 0 0,0-1 0,-2 1 0,1-31 0,-5-32-25,1 54-243,1 0 0,1 0 0,1 0 0,8-46 0,-2 48-6558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3.066"/>
    </inkml:context>
    <inkml:brush xml:id="br0">
      <inkml:brushProperty name="width" value="0.05" units="cm"/>
      <inkml:brushProperty name="height" value="0.05" units="cm"/>
      <inkml:brushProperty name="color" value="#E71224"/>
    </inkml:brush>
  </inkml:definitions>
  <inkml:trace contextRef="#ctx0" brushRef="#br0">7 1 24575,'-6'0'0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3.407"/>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4.29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4.90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5.264"/>
    </inkml:context>
    <inkml:brush xml:id="br0">
      <inkml:brushProperty name="width" value="0.05" units="cm"/>
      <inkml:brushProperty name="height" value="0.05" units="cm"/>
      <inkml:brushProperty name="color" value="#E71224"/>
    </inkml:brush>
  </inkml:definitions>
  <inkml:trace contextRef="#ctx0" brushRef="#br0">44 1 24575,'-6'0'0,"-3"6"0,-5 2 0,0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4.98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7.562"/>
    </inkml:context>
    <inkml:brush xml:id="br0">
      <inkml:brushProperty name="width" value="0.05" units="cm"/>
      <inkml:brushProperty name="height" value="0.05" units="cm"/>
      <inkml:brushProperty name="color" value="#E71224"/>
    </inkml:brush>
  </inkml:definitions>
  <inkml:trace contextRef="#ctx0" brushRef="#br0">1 0 24575</inkml:trace>
  <inkml:trace contextRef="#ctx0" brushRef="#br0" timeOffset="1">1 0 24575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7.905"/>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28.24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0.462"/>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2T16:59:35.652"/>
    </inkml:context>
    <inkml:brush xml:id="br0">
      <inkml:brushProperty name="width" value="0.1" units="cm"/>
      <inkml:brushProperty name="height" value="0.1" units="cm"/>
      <inkml:brushProperty name="color" value="#E71224"/>
    </inkml:brush>
  </inkml:definitions>
  <inkml:trace contextRef="#ctx0" brushRef="#br0">22163 7340 16383 0 0,'-5'0'0'0'0,"-6"0"0"0"0,-7 0 0 0 0,-5 0 0 0 0,2-5 0 0 0,-1-2 0 0 0,3-4 0 0 0,1-1 0 0 0,-3 2 0 0 0,-2 3 0 0 0,3-2 0 0 0,0-1 0 0 0,3-2 0 0 0,0 0 0 0 0,-3 2 0 0 0,3-1 0 0 0,-1 0 0 0 0,-2 2 0 0 0,2-1 0 0 0,-1-1 0 0 0,3-2 0 0 0,-1 1 0 0 0,-2 2 0 0 0,2-1 0 0 0,-2 0 0 0 0,4-3 0 0 0,-2 2 0 0 0,-2 2 0 0 0,2-2 0 0 0,-1 2 0 0 0,-3 1 0 0 0,3-2 0 0 0,-1 1 0 0 0,3-3 0 0 0,-1 1 0 0 0,-2 2 0 0 0,-3 3 0 0 0,2-2 0 0 0,0 1 0 0 0,-2 0 0 0 0,3-2 0 0 0,-1 1 0 0 0,4-4 0 0 0,0 1 0 0 0,-4 2 0 0 0,-2 3 0 0 0,-2 2 0 0 0,2-2 0 0 0,1 0 0 0 0,-2 0 0 0 0,3-2 0 0 0,1-1 0 0 0,-2 2 0 0 0,-2 3 0 0 0,-3 1 0 0 0,0 2 0 0 0,2-4 0 0 0,2-1 0 0 0,-1 1 0 0 0,4-3 0 0 0,-1-1 0 0 0,-1 2 0 0 0,3-3 0 0 0,0 1 0 0 0,-3 1 0 0 0,-2 3 0 0 0,-2 2 0 0 0,3-3 0 0 0,0 0 0 0 0,0 1 0 0 0,2-4 0 0 0,1 1 0 0 0,-2 1 0 0 0,-2 2 0 0 0,-2 2 0 0 0,-2 2 0 0 0,3-4 0 0 0,2-1 0 0 0,-1 1 0 0 0,-1 2 0 0 0,-2 0 0 0 0,4-2 0 0 0,0-2 0 0 0,0 2 0 0 0,-2 1 0 0 0,-2 1 0 0 0,4-3 0 0 0,0 0 0 0 0,0 0 0 0 0,-2 3 0 0 0,-2 0 0 0 0,-1 2 0 0 0,-1 1 0 0 0,-1 1 0 0 0,0 0 0 0 0,0 1 0 0 0,0-1 0 0 0,-1 0 0 0 0,1 0 0 0 0,0 1 0 0 0,0-1 0 0 0,0 0 0 0 0,0 0 0 0 0,0 0 0 0 0,0 0 0 0 0,0 0 0 0 0,0 0 0 0 0,0-5 0 0 0,0-2 0 0 0,0 1 0 0 0,0 1 0 0 0,0 1 0 0 0,0 2 0 0 0,0 1 0 0 0,0 0 0 0 0,0 1 0 0 0,0 1 0 0 0,0-1 0 0 0,0 0 0 0 0,0 0 0 0 0,0 1 0 0 0,0-1 0 0 0,0 0 0 0 0,0 0 0 0 0,0 0 0 0 0,0 0 0 0 0,0 0 0 0 0,0 0 0 0 0,0 0 0 0 0,0 0 0 0 0,5-5 0 0 0,1-2 0 0 0,1 1 0 0 0,-2 1 0 0 0,-2 1 0 0 0,0 2 0 0 0,-2 1 0 0 0,-1 0 0 0 0,0 1 0 0 0,0 1 0 0 0,0-1 0 0 0,-1 0 0 0 0,1 0 0 0 0,0 1 0 0 0,0-1 0 0 0,0 0 0 0 0,0 0 0 0 0,0 0 0 0 0,0 0 0 0 0,0 0 0 0 0,0 0 0 0 0,0 0 0 0 0,0 0 0 0 0,0 0 0 0 0,0 0 0 0 0,0 0 0 0 0,0 0 0 0 0,0 0 0 0 0,5 5 0 0 0,2 1 0 0 0,-1 0 0 0 0,-1-1 0 0 0,-2-1 0 0 0,0-2 0 0 0,-2-1 0 0 0,-1 0 0 0 0,0 4 0 0 0,0 1 0 0 0,0 0 0 0 0,5 4 0 0 0,1 0 0 0 0,0-2 0 0 0,-1-2 0 0 0,3 3 0 0 0,1 0 0 0 0,-1-2 0 0 0,-3-2 0 0 0,-1-1 0 0 0,-2-2 0 0 0,4 3 0 0 0,0 2 0 0 0,0-1 0 0 0,4 4 0 0 0,0-1 0 0 0,-2-1 0 0 0,-2-2 0 0 0,-2-2 0 0 0,-2 3 0 0 0,-1 1 0 0 0,4 3 0 0 0,1 1 0 0 0,0-3 0 0 0,4 3 0 0 0,0-1 0 0 0,-2-2 0 0 0,-2-3 0 0 0,3 2 0 0 0,-1 1 0 0 0,5 3 0 0 0,-2-1 0 0 0,-1-1 0 0 0,-3-4 0 0 0,2 4 0 0 0,0-2 0 0 0,3 5 0 0 0,0-2 0 0 0,2 4 0 0 0,0-2 0 0 0,-4-2 0 0 0,2 1 0 0 0,-1-1 0 0 0,3 2 0 0 0,-2 0 0 0 0,-2-4 0 0 0,2 3 0 0 0,-2-1 0 0 0,4 2 0 0 0,-2 0 0 0 0,3 1 0 0 0,-2 0 0 0 0,3 1 0 0 0,-3-1 0 0 0,3 1 0 0 0,-2-1 0 0 0,1 1 0 0 0,4 4 0 0 0,3 3 0 0 0,-2-2 0 0 0,0 0 0 0 0,2 3 0 0 0,-2-4 0 0 0,-1 0 0 0 0,-3-3 0 0 0,1 1 0 0 0,2 2 0 0 0,3 3 0 0 0,3 3 0 0 0,-3-3 0 0 0,-1-1 0 0 0,2 2 0 0 0,-4-4 0 0 0,1 1 0 0 0,1 1 0 0 0,2 2 0 0 0,2 2 0 0 0,2 2 0 0 0,1 1 0 0 0,1 1 0 0 0,0 1 0 0 0,1-1 0 0 0,-1 0 0 0 0,1 1 0 0 0,-1-1 0 0 0,0 0 0 0 0,0 0 0 0 0,0 0 0 0 0,0 0 0 0 0,0 0 0 0 0,0 0 0 0 0,0 0 0 0 0,0 0 0 0 0,0 0 0 0 0,0 0 0 0 0,0 0 0 0 0,0 0 0 0 0,0 0 0 0 0,5-5 0 0 0,2-1 0 0 0,-1-1 0 0 0,-1 2 0 0 0,3 2 0 0 0,1 1 0 0 0,-1 0 0 0 0,-3 2 0 0 0,4-5 0 0 0,-1-1 0 0 0,-1 0 0 0 0,3 1 0 0 0,0 1 0 0 0,-1 2 0 0 0,-4 1 0 0 0,-1 1 0 0 0,-2 0 0 0 0,-1 0 0 0 0,-1 0 0 0 0,0 1 0 0 0,-1-1 0 0 0,1 0 0 0 0,4-5 0 0 0,3-1 0 0 0,-1-1 0 0 0,4-3 0 0 0,0 0 0 0 0,-2 2 0 0 0,-2 2 0 0 0,-1 1 0 0 0,-3 3 0 0 0,4-4 0 0 0,0 0 0 0 0,0 0 0 0 0,-1 1 0 0 0,3-3 0 0 0,1-1 0 0 0,-2 2 0 0 0,3-3 0 0 0,0 0 0 0 0,-2 2 0 0 0,-2 2 0 0 0,-2 2 0 0 0,-2 2 0 0 0,-1 1 0 0 0,4-4 0 0 0,1-1 0 0 0,0 0 0 0 0,4 1 0 0 0,-1 2 0 0 0,0 1 0 0 0,-3 1 0 0 0,2-4 0 0 0,1-2 0 0 0,-2 1 0 0 0,4-3 0 0 0,-1-1 0 0 0,3-4 0 0 0,-1 2 0 0 0,-2 2 0 0 0,2-3 0 0 0,-1 2 0 0 0,2-2 0 0 0,0 0 0 0 0,-3 3 0 0 0,1-2 0 0 0,0 2 0 0 0,2-4 0 0 0,0 2 0 0 0,2-3 0 0 0,-2 2 0 0 0,-3 3 0 0 0,-2 2 0 0 0,1-1 0 0 0,0 0 0 0 0,2-3 0 0 0,1 1 0 0 0,-3 2 0 0 0,3-3 0 0 0,-1 1 0 0 0,2 3 0 0 0,4-3 0 0 0,0 1 0 0 0,-4 2 0 0 0,1-3 0 0 0,3-4 0 0 0,-1 0 0 0 0,2-2 0 0 0,-3 2 0 0 0,1-1 0 0 0,3-4 0 0 0,-1 2 0 0 0,0 0 0 0 0,3-3 0 0 0,2 3 0 0 0,3-1 0 0 0,-4 2 0 0 0,0 1 0 0 0,1-4 0 0 0,1-2 0 0 0,2-2 0 0 0,1-3 0 0 0,-4 4 0 0 0,0 0 0 0 0,0 0 0 0 0,1-2 0 0 0,-3 4 0 0 0,-1 1 0 0 0,2-2 0 0 0,1-2 0 0 0,3-1 0 0 0,1-2 0 0 0,1-1 0 0 0,1-1 0 0 0,0 0 0 0 0,-5 4 0 0 0,-1 2 0 0 0,0 0 0 0 0,1-1 0 0 0,2 3 0 0 0,1 1 0 0 0,1-1 0 0 0,0-3 0 0 0,1-1 0 0 0,-4 3 0 0 0,-3 0 0 0 0,1 0 0 0 0,1-3 0 0 0,2 0 0 0 0,1-2 0 0 0,1-2 0 0 0,0 1 0 0 0,1-2 0 0 0,0 1 0 0 0,1 0 0 0 0,-1 0 0 0 0,0-1 0 0 0,0 1 0 0 0,0 0 0 0 0,0 0 0 0 0,0 0 0 0 0,0 0 0 0 0,0 0 0 0 0,0 0 0 0 0,0 0 0 0 0,0 0 0 0 0,0 0 0 0 0,0 0 0 0 0,0 0 0 0 0,0 0 0 0 0,0 0 0 0 0,0 0 0 0 0,0 0 0 0 0,0 0 0 0 0,0 0 0 0 0,0 0 0 0 0,0 0 0 0 0,0 0 0 0 0,0 0 0 0 0,0 0 0 0 0,0 0 0 0 0,0 0 0 0 0,0 0 0 0 0,0-5 0 0 0,0-1 0 0 0,0-1 0 0 0,0 2 0 0 0,-5-3 0 0 0,-1-1 0 0 0,0 2 0 0 0,0 1 0 0 0,3 2 0 0 0,1 2 0 0 0,0 2 0 0 0,2-6 0 0 0,0 0 0 0 0,0 0 0 0 0,0 2 0 0 0,-4-5 0 0 0,-3 1 0 0 0,1 1 0 0 0,1 1 0 0 0,2 3 0 0 0,-4-4 0 0 0,-1-1 0 0 0,1 2 0 0 0,-3-4 0 0 0,0 0 0 0 0,2 2 0 0 0,2-3 0 0 0,2 1 0 0 0,2 1 0 0 0,-4-1 0 0 0,-5-6 0 0 0,-2 2 0 0 0,2 2 0 0 0,3 3 0 0 0,3-1 0 0 0,2 0 0 0 0,-4-2 0 0 0,0 0 0 0 0,1 3 0 0 0,2-3 0 0 0,1 1 0 0 0,-4-2 0 0 0,0 1 0 0 0,-5-3 0 0 0,1 1 0 0 0,1 4 0 0 0,3 3 0 0 0,-2-3 0 0 0,0 2 0 0 0,-4-4 0 0 0,2 0 0 0 0,1 3 0 0 0,-2-3 0 0 0,1 2 0 0 0,-2-4 0 0 0,1 2 0 0 0,-3-3 0 0 0,1 1 0 0 0,-1-1 0 0 0,1 1 0 0 0,3-1 0 0 0,4 1 0 0 0,3 3 0 0 0,-3-1 0 0 0,0 1 0 0 0,-4-2 0 0 0,0-4 0 0 0,1 1 0 0 0,4 3 0 0 0,-4-1 0 0 0,2-3 0 0 0,0 1 0 0 0,-2-1 0 0 0,0 1 0 0 0,-3 0 0 0 0,1 2 0 0 0,-3-2 0 0 0,2 2 0 0 0,-3-1 0 0 0,2 1 0 0 0,-1-1 0 0 0,1 1 0 0 0,3-1 0 0 0,-1-3 0 0 0,1 1 0 0 0,3-2 0 0 0,2-1 0 0 0,-2-4 0 0 0,0 4 0 0 0,-4-1 0 0 0,1 4 0 0 0,-4-1 0 0 0,2 3 0 0 0,-3 0 0 0 0,-2-4 0 0 0,0 3 0 0 0,0-2 0 0 0,2 2 0 0 0,4 5 0 0 0,-1-2 0 0 0,-3-3 0 0 0,1 1 0 0 0,-2-2 0 0 0,2 2 0 0 0,-1-1 0 0 0,-3-3 0 0 0,1-3 0 0 0,0-3 0 0 0,2 3 0 0 0,4 0 0 0 0,-1-1 0 0 0,-3-1 0 0 0,2 2 0 0 0,-3 2 0 0 0,2 3 0 0 0,-1-1 0 0 0,-3-1 0 0 0,-4-3 0 0 0,3 2 0 0 0,0 0 0 0 0,3 4 0 0 0,-1-2 0 0 0,-2-1 0 0 0,3 1 0 0 0,-1 0 0 0 0,-3-2 0 0 0,-2-3 0 0 0,3 2 0 0 0,-1 1 0 0 0,4 3 0 0 0,0-1 0 0 0,-3-1 0 0 0,-2-4 0 0 0,2 4 0 0 0,0-2 0 0 0,3 5 0 0 0,0-2 0 0 0,-3-1 0 0 0,3 1 0 0 0,-1 0 0 0 0,-3-2 0 0 0,-2-3 0 0 0,3-3 0 0 0,-1-1 0 0 0,4 4 0 0 0,0 0 0 0 0,-3 0 0 0 0,-2-1 0 0 0,-3-2 0 0 0,-2-1 0 0 0,4 4 0 0 0,1 1 0 0 0,-1-1 0 0 0,3 3 0 0 0,1 1 0 0 0,-2-1 0 0 0,3 2 0 0 0,-1-1 0 0 0,-1-2 0 0 0,-3-2 0 0 0,-3-2 0 0 0,-1-2 0 0 0,-1-1 0 0 0,-1-1 0 0 0,0 0 0 0 0,-1-1 0 0 0,1 1 0 0 0,0-1 0 0 0,-6 6 0 0 0,0 1 0 0 0,-1 1 0 0 0,-3 2 0 0 0,0 2 0 0 0,2-3 0 0 0,2-2 0 0 0,2-2 0 0 0,1-1 0 0 0,-3 3 0 0 0,0 0 0 0 0,0 0 0 0 0,1-1 0 0 0,2-2 0 0 0,1-1 0 0 0,-4 4 0 0 0,-1 1 0 0 0,1-1 0 0 0,1 4-16383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2T16:59:35.653"/>
    </inkml:context>
    <inkml:brush xml:id="br0">
      <inkml:brushProperty name="width" value="0.1" units="cm"/>
      <inkml:brushProperty name="height" value="0.1" units="cm"/>
      <inkml:brushProperty name="color" value="#E71224"/>
    </inkml:brush>
  </inkml:definitions>
  <inkml:trace contextRef="#ctx0" brushRef="#br0">8467 10832 16383 0 0,'0'0'-16383'0'0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2T02:37:31.270"/>
    </inkml:context>
    <inkml:brush xml:id="br0">
      <inkml:brushProperty name="width" value="0.1" units="cm"/>
      <inkml:brushProperty name="height" value="0.1" units="cm"/>
      <inkml:brushProperty name="color" value="#E71224"/>
    </inkml:brush>
  </inkml:definitions>
  <inkml:trace contextRef="#ctx0" brushRef="#br0">22163 7340 16383 0 0,'-5'0'0'0'0,"-6"0"0"0"0,-7 0 0 0 0,-5 0 0 0 0,2-5 0 0 0,-1-2 0 0 0,3-4 0 0 0,1-1 0 0 0,-3 2 0 0 0,-2 3 0 0 0,3-2 0 0 0,0-1 0 0 0,3-2 0 0 0,0 0 0 0 0,-3 2 0 0 0,3-1 0 0 0,-1 0 0 0 0,-2 2 0 0 0,2-1 0 0 0,-1-1 0 0 0,3-2 0 0 0,-1 1 0 0 0,-2 2 0 0 0,2-1 0 0 0,-2 0 0 0 0,4-3 0 0 0,-2 2 0 0 0,-2 2 0 0 0,2-2 0 0 0,-1 2 0 0 0,-3 1 0 0 0,3-2 0 0 0,-1 1 0 0 0,3-3 0 0 0,-1 1 0 0 0,-2 2 0 0 0,-3 3 0 0 0,2-2 0 0 0,0 1 0 0 0,-2 0 0 0 0,3-2 0 0 0,-1 1 0 0 0,4-4 0 0 0,0 1 0 0 0,-4 2 0 0 0,-2 3 0 0 0,-2 2 0 0 0,2-2 0 0 0,1 0 0 0 0,-2 0 0 0 0,3-2 0 0 0,1-1 0 0 0,-2 2 0 0 0,-2 3 0 0 0,-3 1 0 0 0,0 2 0 0 0,2-4 0 0 0,2-1 0 0 0,-1 1 0 0 0,4-3 0 0 0,-1-1 0 0 0,-1 2 0 0 0,3-3 0 0 0,0 1 0 0 0,-3 1 0 0 0,-2 3 0 0 0,-2 2 0 0 0,3-3 0 0 0,0 0 0 0 0,0 1 0 0 0,2-4 0 0 0,1 1 0 0 0,-2 1 0 0 0,-2 2 0 0 0,-2 2 0 0 0,-2 2 0 0 0,3-4 0 0 0,2-1 0 0 0,-1 1 0 0 0,-1 2 0 0 0,-2 0 0 0 0,4-2 0 0 0,0-2 0 0 0,0 2 0 0 0,-2 1 0 0 0,-2 1 0 0 0,4-3 0 0 0,0 0 0 0 0,0 0 0 0 0,-2 3 0 0 0,-2 0 0 0 0,-1 2 0 0 0,-1 1 0 0 0,-1 1 0 0 0,0 0 0 0 0,0 1 0 0 0,0-1 0 0 0,-1 0 0 0 0,1 0 0 0 0,0 1 0 0 0,0-1 0 0 0,0 0 0 0 0,0 0 0 0 0,0 0 0 0 0,0 0 0 0 0,0 0 0 0 0,0 0 0 0 0,0-5 0 0 0,0-2 0 0 0,0 1 0 0 0,0 1 0 0 0,0 1 0 0 0,0 2 0 0 0,0 1 0 0 0,0 0 0 0 0,0 1 0 0 0,0 1 0 0 0,0-1 0 0 0,0 0 0 0 0,0 0 0 0 0,0 1 0 0 0,0-1 0 0 0,0 0 0 0 0,0 0 0 0 0,0 0 0 0 0,0 0 0 0 0,0 0 0 0 0,0 0 0 0 0,0 0 0 0 0,0 0 0 0 0,5-5 0 0 0,1-2 0 0 0,1 1 0 0 0,-2 1 0 0 0,-2 1 0 0 0,0 2 0 0 0,-2 1 0 0 0,-1 0 0 0 0,0 1 0 0 0,0 1 0 0 0,0-1 0 0 0,-1 0 0 0 0,1 0 0 0 0,0 1 0 0 0,0-1 0 0 0,0 0 0 0 0,0 0 0 0 0,0 0 0 0 0,0 0 0 0 0,0 0 0 0 0,0 0 0 0 0,0 0 0 0 0,0 0 0 0 0,0 0 0 0 0,0 0 0 0 0,0 0 0 0 0,0 0 0 0 0,0 0 0 0 0,5 5 0 0 0,2 1 0 0 0,-1 0 0 0 0,-1-1 0 0 0,-2-1 0 0 0,0-2 0 0 0,-2-1 0 0 0,-1 0 0 0 0,0 4 0 0 0,0 1 0 0 0,0 0 0 0 0,5 4 0 0 0,1 0 0 0 0,0-2 0 0 0,-1-2 0 0 0,3 3 0 0 0,1 0 0 0 0,-1-2 0 0 0,-3-2 0 0 0,-1-1 0 0 0,-2-2 0 0 0,4 3 0 0 0,0 2 0 0 0,0-1 0 0 0,4 4 0 0 0,0-1 0 0 0,-2-1 0 0 0,-2-2 0 0 0,-2-2 0 0 0,-2 3 0 0 0,-1 1 0 0 0,4 3 0 0 0,1 1 0 0 0,0-3 0 0 0,4 3 0 0 0,0-1 0 0 0,-2-2 0 0 0,-2-3 0 0 0,3 2 0 0 0,-1 1 0 0 0,5 3 0 0 0,-2-1 0 0 0,-1-1 0 0 0,-3-4 0 0 0,2 4 0 0 0,0-2 0 0 0,3 5 0 0 0,0-2 0 0 0,2 4 0 0 0,0-2 0 0 0,-4-2 0 0 0,2 1 0 0 0,-1-1 0 0 0,3 2 0 0 0,-2 0 0 0 0,-2-4 0 0 0,2 3 0 0 0,-2-1 0 0 0,4 2 0 0 0,-2 0 0 0 0,3 1 0 0 0,-2 0 0 0 0,3 1 0 0 0,-3-1 0 0 0,3 1 0 0 0,-2-1 0 0 0,1 1 0 0 0,4 4 0 0 0,3 3 0 0 0,-2-2 0 0 0,0 0 0 0 0,2 3 0 0 0,-2-4 0 0 0,-1 0 0 0 0,-3-3 0 0 0,1 1 0 0 0,2 2 0 0 0,3 3 0 0 0,3 3 0 0 0,-3-3 0 0 0,-1-1 0 0 0,2 2 0 0 0,-4-4 0 0 0,1 1 0 0 0,1 1 0 0 0,2 2 0 0 0,2 2 0 0 0,2 2 0 0 0,1 1 0 0 0,1 1 0 0 0,0 1 0 0 0,1-1 0 0 0,-1 0 0 0 0,1 1 0 0 0,-1-1 0 0 0,0 0 0 0 0,0 0 0 0 0,0 0 0 0 0,0 0 0 0 0,0 0 0 0 0,0 0 0 0 0,0 0 0 0 0,0 0 0 0 0,0 0 0 0 0,0 0 0 0 0,0 0 0 0 0,0 0 0 0 0,0 0 0 0 0,5-5 0 0 0,2-1 0 0 0,-1-1 0 0 0,-1 2 0 0 0,3 2 0 0 0,1 1 0 0 0,-1 0 0 0 0,-3 2 0 0 0,4-5 0 0 0,-1-1 0 0 0,-1 0 0 0 0,3 1 0 0 0,0 1 0 0 0,-1 2 0 0 0,-4 1 0 0 0,-1 1 0 0 0,-2 0 0 0 0,-1 0 0 0 0,-1 0 0 0 0,0 1 0 0 0,-1-1 0 0 0,1 0 0 0 0,4-5 0 0 0,3-1 0 0 0,-1-1 0 0 0,4-3 0 0 0,0 0 0 0 0,-2 2 0 0 0,-2 2 0 0 0,-1 1 0 0 0,-3 3 0 0 0,4-4 0 0 0,0 0 0 0 0,0 0 0 0 0,-1 1 0 0 0,3-3 0 0 0,1-1 0 0 0,-2 2 0 0 0,3-3 0 0 0,0 0 0 0 0,-2 2 0 0 0,-2 2 0 0 0,-2 2 0 0 0,-2 2 0 0 0,-1 1 0 0 0,4-4 0 0 0,1-1 0 0 0,0 0 0 0 0,4 1 0 0 0,-1 2 0 0 0,0 1 0 0 0,-3 1 0 0 0,2-4 0 0 0,1-2 0 0 0,-2 1 0 0 0,4-3 0 0 0,-1-1 0 0 0,3-4 0 0 0,-1 2 0 0 0,-2 2 0 0 0,2-3 0 0 0,-1 2 0 0 0,2-2 0 0 0,0 0 0 0 0,-3 3 0 0 0,1-2 0 0 0,0 2 0 0 0,2-4 0 0 0,0 2 0 0 0,2-3 0 0 0,-2 2 0 0 0,-3 3 0 0 0,-2 2 0 0 0,1-1 0 0 0,0 0 0 0 0,2-3 0 0 0,1 1 0 0 0,-3 2 0 0 0,3-3 0 0 0,-1 1 0 0 0,2 3 0 0 0,4-3 0 0 0,0 1 0 0 0,-4 2 0 0 0,1-3 0 0 0,3-4 0 0 0,-1 0 0 0 0,2-2 0 0 0,-3 2 0 0 0,1-1 0 0 0,3-4 0 0 0,-1 2 0 0 0,0 0 0 0 0,3-3 0 0 0,2 3 0 0 0,3-1 0 0 0,-4 2 0 0 0,0 1 0 0 0,1-4 0 0 0,1-2 0 0 0,2-2 0 0 0,1-3 0 0 0,-4 4 0 0 0,0 0 0 0 0,0 0 0 0 0,1-2 0 0 0,-3 4 0 0 0,-1 1 0 0 0,2-2 0 0 0,1-2 0 0 0,3-1 0 0 0,1-2 0 0 0,1-1 0 0 0,1-1 0 0 0,0 0 0 0 0,-5 4 0 0 0,-1 2 0 0 0,0 0 0 0 0,1-1 0 0 0,2 3 0 0 0,1 1 0 0 0,1-1 0 0 0,0-3 0 0 0,1-1 0 0 0,-4 3 0 0 0,-3 0 0 0 0,1 0 0 0 0,1-3 0 0 0,2 0 0 0 0,1-2 0 0 0,1-2 0 0 0,0 1 0 0 0,1-2 0 0 0,0 1 0 0 0,1 0 0 0 0,-1 0 0 0 0,0-1 0 0 0,0 1 0 0 0,0 0 0 0 0,0 0 0 0 0,0 0 0 0 0,0 0 0 0 0,0 0 0 0 0,0 0 0 0 0,0 0 0 0 0,0 0 0 0 0,0 0 0 0 0,0 0 0 0 0,0 0 0 0 0,0 0 0 0 0,0 0 0 0 0,0 0 0 0 0,0 0 0 0 0,0 0 0 0 0,0 0 0 0 0,0 0 0 0 0,0 0 0 0 0,0 0 0 0 0,0 0 0 0 0,0 0 0 0 0,0 0 0 0 0,0 0 0 0 0,0 0 0 0 0,0-5 0 0 0,0-1 0 0 0,0-1 0 0 0,0 2 0 0 0,-5-3 0 0 0,-1-1 0 0 0,0 2 0 0 0,0 1 0 0 0,3 2 0 0 0,1 2 0 0 0,0 2 0 0 0,2-6 0 0 0,0 0 0 0 0,0 0 0 0 0,0 2 0 0 0,-4-5 0 0 0,-3 1 0 0 0,1 1 0 0 0,1 1 0 0 0,2 3 0 0 0,-4-4 0 0 0,-1-1 0 0 0,1 2 0 0 0,-3-4 0 0 0,0 0 0 0 0,2 2 0 0 0,2-3 0 0 0,2 1 0 0 0,2 1 0 0 0,-4-1 0 0 0,-5-6 0 0 0,-2 2 0 0 0,2 2 0 0 0,3 3 0 0 0,3-1 0 0 0,2 0 0 0 0,-4-2 0 0 0,0 0 0 0 0,1 3 0 0 0,2-3 0 0 0,1 1 0 0 0,-4-2 0 0 0,0 1 0 0 0,-5-3 0 0 0,1 1 0 0 0,1 4 0 0 0,3 3 0 0 0,-2-3 0 0 0,0 2 0 0 0,-4-4 0 0 0,2 0 0 0 0,1 3 0 0 0,-2-3 0 0 0,1 2 0 0 0,-2-4 0 0 0,1 2 0 0 0,-3-3 0 0 0,1 1 0 0 0,-1-1 0 0 0,1 1 0 0 0,3-1 0 0 0,4 1 0 0 0,3 3 0 0 0,-3-1 0 0 0,0 1 0 0 0,-4-2 0 0 0,0-4 0 0 0,1 1 0 0 0,4 3 0 0 0,-4-1 0 0 0,2-3 0 0 0,0 1 0 0 0,-2-1 0 0 0,0 1 0 0 0,-3 0 0 0 0,1 2 0 0 0,-3-2 0 0 0,2 2 0 0 0,-3-1 0 0 0,2 1 0 0 0,-1-1 0 0 0,1 1 0 0 0,3-1 0 0 0,-1-3 0 0 0,1 1 0 0 0,3-2 0 0 0,2-1 0 0 0,-2-4 0 0 0,0 4 0 0 0,-4-1 0 0 0,1 4 0 0 0,-4-1 0 0 0,2 3 0 0 0,-3 0 0 0 0,-2-4 0 0 0,0 3 0 0 0,0-2 0 0 0,2 2 0 0 0,4 5 0 0 0,-1-2 0 0 0,-3-3 0 0 0,1 1 0 0 0,-2-2 0 0 0,2 2 0 0 0,-1-1 0 0 0,-3-3 0 0 0,1-3 0 0 0,0-3 0 0 0,2 3 0 0 0,4 0 0 0 0,-1-1 0 0 0,-3-1 0 0 0,2 2 0 0 0,-3 2 0 0 0,2 3 0 0 0,-1-1 0 0 0,-3-1 0 0 0,-4-3 0 0 0,3 2 0 0 0,0 0 0 0 0,3 4 0 0 0,-1-2 0 0 0,-2-1 0 0 0,3 1 0 0 0,-1 0 0 0 0,-3-2 0 0 0,-2-3 0 0 0,3 2 0 0 0,-1 1 0 0 0,4 3 0 0 0,0-1 0 0 0,-3-1 0 0 0,-2-4 0 0 0,2 4 0 0 0,0-2 0 0 0,3 5 0 0 0,0-2 0 0 0,-3-1 0 0 0,3 1 0 0 0,-1 0 0 0 0,-3-2 0 0 0,-2-3 0 0 0,3-3 0 0 0,-1-1 0 0 0,4 4 0 0 0,0 0 0 0 0,-3 0 0 0 0,-2-1 0 0 0,-3-2 0 0 0,-2-1 0 0 0,4 4 0 0 0,1 1 0 0 0,-1-1 0 0 0,3 3 0 0 0,1 1 0 0 0,-2-1 0 0 0,3 2 0 0 0,-1-1 0 0 0,-1-2 0 0 0,-3-2 0 0 0,-3-2 0 0 0,-1-2 0 0 0,-1-1 0 0 0,-1-1 0 0 0,0 0 0 0 0,-1-1 0 0 0,1 1 0 0 0,0-1 0 0 0,-6 6 0 0 0,0 1 0 0 0,-1 1 0 0 0,-3 2 0 0 0,0 2 0 0 0,2-3 0 0 0,2-2 0 0 0,2-2 0 0 0,1-1 0 0 0,-3 3 0 0 0,0 0 0 0 0,0 0 0 0 0,1-1 0 0 0,2-2 0 0 0,1-1 0 0 0,-4 4 0 0 0,-1 1 0 0 0,1-1 0 0 0,1 4-16383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41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736"/>
    </inkml:context>
    <inkml:brush xml:id="br0">
      <inkml:brushProperty name="width" value="0.05" units="cm"/>
      <inkml:brushProperty name="height" value="0.05" units="cm"/>
      <inkml:brushProperty name="color" value="#E71224"/>
    </inkml:brush>
  </inkml:definitions>
  <inkml:trace contextRef="#ctx0" brushRef="#br0">0 1 24575,'0'0'-8191</inkml:trace>
  <inkml:trace contextRef="#ctx0" brushRef="#br0" timeOffset="1">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5.330"/>
    </inkml:context>
    <inkml:brush xml:id="br0">
      <inkml:brushProperty name="width" value="0.05" units="cm"/>
      <inkml:brushProperty name="height" value="0.05" units="cm"/>
      <inkml:brushProperty name="color" value="#E71224"/>
    </inkml:brush>
  </inkml:definitions>
  <inkml:trace contextRef="#ctx0" brushRef="#br0">0 0 24575,'0'0'-8191</inkml:trace>
  <inkml:trace contextRef="#ctx0" brushRef="#br0" timeOffset="1">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4.98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5.330"/>
    </inkml:context>
    <inkml:brush xml:id="br0">
      <inkml:brushProperty name="width" value="0.05" units="cm"/>
      <inkml:brushProperty name="height" value="0.05" units="cm"/>
      <inkml:brushProperty name="color" value="#E71224"/>
    </inkml:brush>
  </inkml:definitions>
  <inkml:trace contextRef="#ctx0" brushRef="#br0">0 0 24575,'0'0'-8191</inkml:trace>
  <inkml:trace contextRef="#ctx0" brushRef="#br0" timeOffset="1">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2T16:59:35.653"/>
    </inkml:context>
    <inkml:brush xml:id="br0">
      <inkml:brushProperty name="width" value="0.1" units="cm"/>
      <inkml:brushProperty name="height" value="0.1" units="cm"/>
      <inkml:brushProperty name="color" value="#E71224"/>
    </inkml:brush>
  </inkml:definitions>
  <inkml:trace contextRef="#ctx0" brushRef="#br0">8467 10832 16383 0 0,'0'0'-16383'0'0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2T16:59:35.652"/>
    </inkml:context>
    <inkml:brush xml:id="br0">
      <inkml:brushProperty name="width" value="0.1" units="cm"/>
      <inkml:brushProperty name="height" value="0.1" units="cm"/>
      <inkml:brushProperty name="color" value="#E71224"/>
    </inkml:brush>
  </inkml:definitions>
  <inkml:trace contextRef="#ctx0" brushRef="#br0">22163 7340 16383 0 0,'-5'0'0'0'0,"-6"0"0"0"0,-7 0 0 0 0,-5 0 0 0 0,2-5 0 0 0,-1-2 0 0 0,3-4 0 0 0,1-1 0 0 0,-3 2 0 0 0,-2 3 0 0 0,3-2 0 0 0,0-1 0 0 0,3-2 0 0 0,0 0 0 0 0,-3 2 0 0 0,3-1 0 0 0,-1 0 0 0 0,-2 2 0 0 0,2-1 0 0 0,-1-1 0 0 0,3-2 0 0 0,-1 1 0 0 0,-2 2 0 0 0,2-1 0 0 0,-2 0 0 0 0,4-3 0 0 0,-2 2 0 0 0,-2 2 0 0 0,2-2 0 0 0,-1 2 0 0 0,-3 1 0 0 0,3-2 0 0 0,-1 1 0 0 0,3-3 0 0 0,-1 1 0 0 0,-2 2 0 0 0,-3 3 0 0 0,2-2 0 0 0,0 1 0 0 0,-2 0 0 0 0,3-2 0 0 0,-1 1 0 0 0,4-4 0 0 0,0 1 0 0 0,-4 2 0 0 0,-2 3 0 0 0,-2 2 0 0 0,2-2 0 0 0,1 0 0 0 0,-2 0 0 0 0,3-2 0 0 0,1-1 0 0 0,-2 2 0 0 0,-2 3 0 0 0,-3 1 0 0 0,0 2 0 0 0,2-4 0 0 0,2-1 0 0 0,-1 1 0 0 0,4-3 0 0 0,-1-1 0 0 0,-1 2 0 0 0,3-3 0 0 0,0 1 0 0 0,-3 1 0 0 0,-2 3 0 0 0,-2 2 0 0 0,3-3 0 0 0,0 0 0 0 0,0 1 0 0 0,2-4 0 0 0,1 1 0 0 0,-2 1 0 0 0,-2 2 0 0 0,-2 2 0 0 0,-2 2 0 0 0,3-4 0 0 0,2-1 0 0 0,-1 1 0 0 0,-1 2 0 0 0,-2 0 0 0 0,4-2 0 0 0,0-2 0 0 0,0 2 0 0 0,-2 1 0 0 0,-2 1 0 0 0,4-3 0 0 0,0 0 0 0 0,0 0 0 0 0,-2 3 0 0 0,-2 0 0 0 0,-1 2 0 0 0,-1 1 0 0 0,-1 1 0 0 0,0 0 0 0 0,0 1 0 0 0,0-1 0 0 0,-1 0 0 0 0,1 0 0 0 0,0 1 0 0 0,0-1 0 0 0,0 0 0 0 0,0 0 0 0 0,0 0 0 0 0,0 0 0 0 0,0 0 0 0 0,0 0 0 0 0,0-5 0 0 0,0-2 0 0 0,0 1 0 0 0,0 1 0 0 0,0 1 0 0 0,0 2 0 0 0,0 1 0 0 0,0 0 0 0 0,0 1 0 0 0,0 1 0 0 0,0-1 0 0 0,0 0 0 0 0,0 0 0 0 0,0 1 0 0 0,0-1 0 0 0,0 0 0 0 0,0 0 0 0 0,0 0 0 0 0,0 0 0 0 0,0 0 0 0 0,0 0 0 0 0,0 0 0 0 0,0 0 0 0 0,5-5 0 0 0,1-2 0 0 0,1 1 0 0 0,-2 1 0 0 0,-2 1 0 0 0,0 2 0 0 0,-2 1 0 0 0,-1 0 0 0 0,0 1 0 0 0,0 1 0 0 0,0-1 0 0 0,-1 0 0 0 0,1 0 0 0 0,0 1 0 0 0,0-1 0 0 0,0 0 0 0 0,0 0 0 0 0,0 0 0 0 0,0 0 0 0 0,0 0 0 0 0,0 0 0 0 0,0 0 0 0 0,0 0 0 0 0,0 0 0 0 0,0 0 0 0 0,0 0 0 0 0,0 0 0 0 0,0 0 0 0 0,5 5 0 0 0,2 1 0 0 0,-1 0 0 0 0,-1-1 0 0 0,-2-1 0 0 0,0-2 0 0 0,-2-1 0 0 0,-1 0 0 0 0,0 4 0 0 0,0 1 0 0 0,0 0 0 0 0,5 4 0 0 0,1 0 0 0 0,0-2 0 0 0,-1-2 0 0 0,3 3 0 0 0,1 0 0 0 0,-1-2 0 0 0,-3-2 0 0 0,-1-1 0 0 0,-2-2 0 0 0,4 3 0 0 0,0 2 0 0 0,0-1 0 0 0,4 4 0 0 0,0-1 0 0 0,-2-1 0 0 0,-2-2 0 0 0,-2-2 0 0 0,-2 3 0 0 0,-1 1 0 0 0,4 3 0 0 0,1 1 0 0 0,0-3 0 0 0,4 3 0 0 0,0-1 0 0 0,-2-2 0 0 0,-2-3 0 0 0,3 2 0 0 0,-1 1 0 0 0,5 3 0 0 0,-2-1 0 0 0,-1-1 0 0 0,-3-4 0 0 0,2 4 0 0 0,0-2 0 0 0,3 5 0 0 0,0-2 0 0 0,2 4 0 0 0,0-2 0 0 0,-4-2 0 0 0,2 1 0 0 0,-1-1 0 0 0,3 2 0 0 0,-2 0 0 0 0,-2-4 0 0 0,2 3 0 0 0,-2-1 0 0 0,4 2 0 0 0,-2 0 0 0 0,3 1 0 0 0,-2 0 0 0 0,3 1 0 0 0,-3-1 0 0 0,3 1 0 0 0,-2-1 0 0 0,1 1 0 0 0,4 4 0 0 0,3 3 0 0 0,-2-2 0 0 0,0 0 0 0 0,2 3 0 0 0,-2-4 0 0 0,-1 0 0 0 0,-3-3 0 0 0,1 1 0 0 0,2 2 0 0 0,3 3 0 0 0,3 3 0 0 0,-3-3 0 0 0,-1-1 0 0 0,2 2 0 0 0,-4-4 0 0 0,1 1 0 0 0,1 1 0 0 0,2 2 0 0 0,2 2 0 0 0,2 2 0 0 0,1 1 0 0 0,1 1 0 0 0,0 1 0 0 0,1-1 0 0 0,-1 0 0 0 0,1 1 0 0 0,-1-1 0 0 0,0 0 0 0 0,0 0 0 0 0,0 0 0 0 0,0 0 0 0 0,0 0 0 0 0,0 0 0 0 0,0 0 0 0 0,0 0 0 0 0,0 0 0 0 0,0 0 0 0 0,0 0 0 0 0,0 0 0 0 0,0 0 0 0 0,5-5 0 0 0,2-1 0 0 0,-1-1 0 0 0,-1 2 0 0 0,3 2 0 0 0,1 1 0 0 0,-1 0 0 0 0,-3 2 0 0 0,4-5 0 0 0,-1-1 0 0 0,-1 0 0 0 0,3 1 0 0 0,0 1 0 0 0,-1 2 0 0 0,-4 1 0 0 0,-1 1 0 0 0,-2 0 0 0 0,-1 0 0 0 0,-1 0 0 0 0,0 1 0 0 0,-1-1 0 0 0,1 0 0 0 0,4-5 0 0 0,3-1 0 0 0,-1-1 0 0 0,4-3 0 0 0,0 0 0 0 0,-2 2 0 0 0,-2 2 0 0 0,-1 1 0 0 0,-3 3 0 0 0,4-4 0 0 0,0 0 0 0 0,0 0 0 0 0,-1 1 0 0 0,3-3 0 0 0,1-1 0 0 0,-2 2 0 0 0,3-3 0 0 0,0 0 0 0 0,-2 2 0 0 0,-2 2 0 0 0,-2 2 0 0 0,-2 2 0 0 0,-1 1 0 0 0,4-4 0 0 0,1-1 0 0 0,0 0 0 0 0,4 1 0 0 0,-1 2 0 0 0,0 1 0 0 0,-3 1 0 0 0,2-4 0 0 0,1-2 0 0 0,-2 1 0 0 0,4-3 0 0 0,-1-1 0 0 0,3-4 0 0 0,-1 2 0 0 0,-2 2 0 0 0,2-3 0 0 0,-1 2 0 0 0,2-2 0 0 0,0 0 0 0 0,-3 3 0 0 0,1-2 0 0 0,0 2 0 0 0,2-4 0 0 0,0 2 0 0 0,2-3 0 0 0,-2 2 0 0 0,-3 3 0 0 0,-2 2 0 0 0,1-1 0 0 0,0 0 0 0 0,2-3 0 0 0,1 1 0 0 0,-3 2 0 0 0,3-3 0 0 0,-1 1 0 0 0,2 3 0 0 0,4-3 0 0 0,0 1 0 0 0,-4 2 0 0 0,1-3 0 0 0,3-4 0 0 0,-1 0 0 0 0,2-2 0 0 0,-3 2 0 0 0,1-1 0 0 0,3-4 0 0 0,-1 2 0 0 0,0 0 0 0 0,3-3 0 0 0,2 3 0 0 0,3-1 0 0 0,-4 2 0 0 0,0 1 0 0 0,1-4 0 0 0,1-2 0 0 0,2-2 0 0 0,1-3 0 0 0,-4 4 0 0 0,0 0 0 0 0,0 0 0 0 0,1-2 0 0 0,-3 4 0 0 0,-1 1 0 0 0,2-2 0 0 0,1-2 0 0 0,3-1 0 0 0,1-2 0 0 0,1-1 0 0 0,1-1 0 0 0,0 0 0 0 0,-5 4 0 0 0,-1 2 0 0 0,0 0 0 0 0,1-1 0 0 0,2 3 0 0 0,1 1 0 0 0,1-1 0 0 0,0-3 0 0 0,1-1 0 0 0,-4 3 0 0 0,-3 0 0 0 0,1 0 0 0 0,1-3 0 0 0,2 0 0 0 0,1-2 0 0 0,1-2 0 0 0,0 1 0 0 0,1-2 0 0 0,0 1 0 0 0,1 0 0 0 0,-1 0 0 0 0,0-1 0 0 0,0 1 0 0 0,0 0 0 0 0,0 0 0 0 0,0 0 0 0 0,0 0 0 0 0,0 0 0 0 0,0 0 0 0 0,0 0 0 0 0,0 0 0 0 0,0 0 0 0 0,0 0 0 0 0,0 0 0 0 0,0 0 0 0 0,0 0 0 0 0,0 0 0 0 0,0 0 0 0 0,0 0 0 0 0,0 0 0 0 0,0 0 0 0 0,0 0 0 0 0,0 0 0 0 0,0 0 0 0 0,0 0 0 0 0,0 0 0 0 0,0 0 0 0 0,0 0 0 0 0,0-5 0 0 0,0-1 0 0 0,0-1 0 0 0,0 2 0 0 0,-5-3 0 0 0,-1-1 0 0 0,0 2 0 0 0,0 1 0 0 0,3 2 0 0 0,1 2 0 0 0,0 2 0 0 0,2-6 0 0 0,0 0 0 0 0,0 0 0 0 0,0 2 0 0 0,-4-5 0 0 0,-3 1 0 0 0,1 1 0 0 0,1 1 0 0 0,2 3 0 0 0,-4-4 0 0 0,-1-1 0 0 0,1 2 0 0 0,-3-4 0 0 0,0 0 0 0 0,2 2 0 0 0,2-3 0 0 0,2 1 0 0 0,2 1 0 0 0,-4-1 0 0 0,-5-6 0 0 0,-2 2 0 0 0,2 2 0 0 0,3 3 0 0 0,3-1 0 0 0,2 0 0 0 0,-4-2 0 0 0,0 0 0 0 0,1 3 0 0 0,2-3 0 0 0,1 1 0 0 0,-4-2 0 0 0,0 1 0 0 0,-5-3 0 0 0,1 1 0 0 0,1 4 0 0 0,3 3 0 0 0,-2-3 0 0 0,0 2 0 0 0,-4-4 0 0 0,2 0 0 0 0,1 3 0 0 0,-2-3 0 0 0,1 2 0 0 0,-2-4 0 0 0,1 2 0 0 0,-3-3 0 0 0,1 1 0 0 0,-1-1 0 0 0,1 1 0 0 0,3-1 0 0 0,4 1 0 0 0,3 3 0 0 0,-3-1 0 0 0,0 1 0 0 0,-4-2 0 0 0,0-4 0 0 0,1 1 0 0 0,4 3 0 0 0,-4-1 0 0 0,2-3 0 0 0,0 1 0 0 0,-2-1 0 0 0,0 1 0 0 0,-3 0 0 0 0,1 2 0 0 0,-3-2 0 0 0,2 2 0 0 0,-3-1 0 0 0,2 1 0 0 0,-1-1 0 0 0,1 1 0 0 0,3-1 0 0 0,-1-3 0 0 0,1 1 0 0 0,3-2 0 0 0,2-1 0 0 0,-2-4 0 0 0,0 4 0 0 0,-4-1 0 0 0,1 4 0 0 0,-4-1 0 0 0,2 3 0 0 0,-3 0 0 0 0,-2-4 0 0 0,0 3 0 0 0,0-2 0 0 0,2 2 0 0 0,4 5 0 0 0,-1-2 0 0 0,-3-3 0 0 0,1 1 0 0 0,-2-2 0 0 0,2 2 0 0 0,-1-1 0 0 0,-3-3 0 0 0,1-3 0 0 0,0-3 0 0 0,2 3 0 0 0,4 0 0 0 0,-1-1 0 0 0,-3-1 0 0 0,2 2 0 0 0,-3 2 0 0 0,2 3 0 0 0,-1-1 0 0 0,-3-1 0 0 0,-4-3 0 0 0,3 2 0 0 0,0 0 0 0 0,3 4 0 0 0,-1-2 0 0 0,-2-1 0 0 0,3 1 0 0 0,-1 0 0 0 0,-3-2 0 0 0,-2-3 0 0 0,3 2 0 0 0,-1 1 0 0 0,4 3 0 0 0,0-1 0 0 0,-3-1 0 0 0,-2-4 0 0 0,2 4 0 0 0,0-2 0 0 0,3 5 0 0 0,0-2 0 0 0,-3-1 0 0 0,3 1 0 0 0,-1 0 0 0 0,-3-2 0 0 0,-2-3 0 0 0,3-3 0 0 0,-1-1 0 0 0,4 4 0 0 0,0 0 0 0 0,-3 0 0 0 0,-2-1 0 0 0,-3-2 0 0 0,-2-1 0 0 0,4 4 0 0 0,1 1 0 0 0,-1-1 0 0 0,3 3 0 0 0,1 1 0 0 0,-2-1 0 0 0,3 2 0 0 0,-1-1 0 0 0,-1-2 0 0 0,-3-2 0 0 0,-3-2 0 0 0,-1-2 0 0 0,-1-1 0 0 0,-1-1 0 0 0,0 0 0 0 0,-1-1 0 0 0,1 1 0 0 0,0-1 0 0 0,-6 6 0 0 0,0 1 0 0 0,-1 1 0 0 0,-3 2 0 0 0,0 2 0 0 0,2-3 0 0 0,2-2 0 0 0,2-2 0 0 0,1-1 0 0 0,-3 3 0 0 0,0 0 0 0 0,0 0 0 0 0,1-1 0 0 0,2-2 0 0 0,1-1 0 0 0,-4 4 0 0 0,-1 1 0 0 0,1-1 0 0 0,1 4-16383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2T16:59:35.653"/>
    </inkml:context>
    <inkml:brush xml:id="br0">
      <inkml:brushProperty name="width" value="0.1" units="cm"/>
      <inkml:brushProperty name="height" value="0.1" units="cm"/>
      <inkml:brushProperty name="color" value="#E71224"/>
    </inkml:brush>
  </inkml:definitions>
  <inkml:trace contextRef="#ctx0" brushRef="#br0">8467 10832 16383 0 0,'0'0'-16383'0'0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5:39.279"/>
    </inkml:context>
    <inkml:brush xml:id="br0">
      <inkml:brushProperty name="width" value="0.05" units="cm"/>
      <inkml:brushProperty name="height" value="0.05" units="cm"/>
      <inkml:brushProperty name="color" value="#E71224"/>
    </inkml:brush>
  </inkml:definitions>
  <inkml:trace contextRef="#ctx0" brushRef="#br0">5487 0 24575,'-27'3'0,"1"1"0,0 1 0,0 1 0,1 1 0,0 1 0,-31 15 0,55-22 0,-135 54 0,45-9 0,73-39 0,1 2 0,-23 15 0,26-15 0,-1 0 0,0-1 0,-21 7 0,7-3 0,1 1 0,-40 26 0,29-17 0,-17 11 0,29-16 0,-2-1 0,-52 22 0,62-30 0,1 0 0,-25 16 0,27-14 0,-1-1 0,-32 13 0,-146 55 0,137-52 0,37-16 0,0 0 0,-33 9 0,39-13 0,0 0 0,-24 12 0,25-10 0,-1 0 0,-22 5 0,11-4 0,1 1 0,-28 15 0,31-14 0,-1 0 0,-43 12 0,-57 14 0,31-7 0,68-22 0,-40 20 0,5-3 0,-94 24 0,59-23 0,-17 5 0,51-13 0,45-14 0,0 1 0,-1 1 0,-23 10 0,2 2 0,-56 18 0,-12 3 0,90-32 0,0-1 0,-22 5 0,24-8 0,-1 2 0,0 0 0,-21 10 0,14-2 0,-1-2 0,-1 0 0,0-2 0,-23 6 0,15-5 0,-44 18 0,-8 2 0,56-20 0,-33 16 0,1 0 0,-108 23 0,146-41 0,1-2 0,-27 5 0,25-7 0,1 2 0,-27 9 0,-92 31 0,66-29 0,41-10 0,-56 19 0,-12 3 0,74-22 0,-6 2 0,0 1 0,-45 19 0,68-24 0,-1 0 0,0-1 0,0-1 0,-13 2 0,15-3 0,0 0 0,0 1 0,1 0 0,-1 0 0,0 1 0,1 1 0,-12 5 0,9-3 0,-1 0 0,0-1 0,0-1 0,-1 0 0,1-1 0,-15 3 0,11-3 0,1 0 0,0 2 0,-24 9 0,26-8 0,-1 2 0,-1-1 0,1 0 0,-1-1 0,-1-1 0,1-1 0,-1 0 0,-28 3 0,19-4 0,1 1 0,-1 1 0,-31 10 0,34-8 0,-1-1 0,0-1 0,-1-1 0,-24 1 0,13-2 0,1 1 0,-1 2 0,-39 12 0,47-11 0,26-7 0,0 0 0,0 1 0,-1-1 0,1 0 0,0 1 0,0-1 0,0 0 0,0 0 0,0 0 0,-1 0 0,1 0 0,0 0 0,0 0 0,0 0 0,0-1 0,0 1 0,-1 0 0,1-1 0,0 1 0,0-1 0,0 1 0,0-1 0,0 0 0,0 1 0,0-1 0,1 0 0,-1 0 0,0 1 0,0-1 0,0 0 0,1 0 0,-1 0 0,1 0 0,-1 0 0,0 0 0,1 0 0,0 0 0,-1 0 0,1 0 0,0 0 0,-1-1 0,1 1 0,0 0 0,0 0 0,0 0 0,0 0 0,0-1 0,0 0 0,1-8 0,0 0 0,0 0 0,1 0 0,4-13 0,-4 16 0,63-180 0,-55 164 0,1-11-273,-1-1 0,-1 0 0,-2 0 0,2-43 0,-7 55-6553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5:40.357"/>
    </inkml:context>
    <inkml:brush xml:id="br0">
      <inkml:brushProperty name="width" value="0.05" units="cm"/>
      <inkml:brushProperty name="height" value="0.05" units="cm"/>
      <inkml:brushProperty name="color" value="#E71224"/>
    </inkml:brush>
  </inkml:definitions>
  <inkml:trace contextRef="#ctx0" brushRef="#br0">0 2 24575,'78'-1'0,"88"3"0,-145 1 0,0 1 0,-1 1 0,1 1 0,33 15 0,-35-12 0,1-2 0,1 0 0,-1-1 0,33 4 0,-36-7 0,0 0 0,-1 1 0,1 1 0,21 10 0,5 0 0,107 22 0,-149-37 0,9 4 0,-1 0 0,1 0 0,-1 0 0,0 1 0,0 1 0,-1 0 0,0 0 0,0 0 0,8 9 0,33 23 0,14 7-1365,-49-35-5461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5:57.525"/>
    </inkml:context>
    <inkml:brush xml:id="br0">
      <inkml:brushProperty name="width" value="0.05" units="cm"/>
      <inkml:brushProperty name="height" value="0.05" units="cm"/>
      <inkml:brushProperty name="color" value="#E71224"/>
    </inkml:brush>
  </inkml:definitions>
  <inkml:trace contextRef="#ctx0" brushRef="#br0">55 0 24575,'3'124'0,"-6"133"0,-13-152 0,5-49 0,0 4 0,5-39 0,2 1 0,-2 37 0,7 239-1365,-1-275-5461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5:58.186"/>
    </inkml:context>
    <inkml:brush xml:id="br0">
      <inkml:brushProperty name="width" value="0.05" units="cm"/>
      <inkml:brushProperty name="height" value="0.05" units="cm"/>
      <inkml:brushProperty name="color" value="#E71224"/>
    </inkml:brush>
  </inkml:definitions>
  <inkml:trace contextRef="#ctx0" brushRef="#br0">1 31 24575,'8'0'0,"0"-1"0,1-1 0,-1 1 0,0-2 0,10-2 0,31-8 0,40 7 0,103 7 0,-66 1 0,143-2-1365,-245 0-5461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5:59.096"/>
    </inkml:context>
    <inkml:brush xml:id="br0">
      <inkml:brushProperty name="width" value="0.05" units="cm"/>
      <inkml:brushProperty name="height" value="0.05" units="cm"/>
      <inkml:brushProperty name="color" value="#E71224"/>
    </inkml:brush>
  </inkml:definitions>
  <inkml:trace contextRef="#ctx0" brushRef="#br0">247 7 24575,'0'0'0,"0"0"0,-1 1 0,1-1 0,0 0 0,0 1 0,0-1 0,-1 0 0,1 0 0,0 0 0,0 1 0,-1-1 0,1 0 0,0 0 0,-1 0 0,1 1 0,0-1 0,-1 0 0,1 0 0,0 0 0,-1 0 0,1 0 0,0 0 0,-1 0 0,1 0 0,0 0 0,-1 0 0,1 0 0,0 0 0,-1 0 0,1 0 0,0 0 0,-1 0 0,1 0 0,0 0 0,0 0 0,-1-1 0,1 1 0,0 0 0,-1 0 0,1 0 0,0-1 0,0 1 0,-1 0 0,1 0 0,0 0 0,0-1 0,-1 1 0,1 0 0,0-1 0,0 1 0,0 0 0,0-1 0,0 1 0,-1 0 0,1 0 0,0-1 0,0 1 0,0 0 0,0-1 0,0 1 0,0-1 0,0 1 0,0 0 0,0-1 0,0 1 0,0 0 0,0-1 0,0 1 0,1-1 0,-21 22 0,18-19 0,-13 17 0,6-11 0,2 1 0,0 0 0,0 1 0,0 0 0,1 0 0,-5 12 0,-3 8 0,-1-1 0,-29 41 0,20-32 0,18-28 0,0 0 0,1 0 0,0 0 0,0 0 0,2 1 0,-1 0 0,1-1 0,1 1 0,0 1 0,0-1 0,1 0 0,1 15 0,-1-18 0,1 1 0,1 0 0,-1 0 0,1 0 0,4 14 0,-3-20 0,-1 1 0,1-1 0,0 0 0,0 1 0,0-1 0,0 0 0,1 0 0,-1 0 0,1-1 0,0 1 0,0-1 0,0 1 0,0-1 0,0 0 0,6 3 0,0-1 0,0 0 0,0-1 0,0 0 0,0 0 0,1-1 0,-1 0 0,1 0 0,0-1 0,-1-1 0,1 1 0,18-3 0,-21 1 0,-1 0 0,0 0 0,0-1 0,0 1 0,0-1 0,0-1 0,0 1 0,0-1 0,-1 0 0,1 0 0,-1-1 0,0 1 0,0-1 0,0 0 0,-1-1 0,1 1 0,-1-1 0,7-10 0,-6 6 0,0-1 0,0 0 0,-1 0 0,-1 0 0,0 0 0,0 0 0,-1-1 0,0 1 0,-1-1 0,0 0 0,-1 1 0,0-1 0,0 0 0,-2 0 0,1 1 0,-1-1 0,0 1 0,-1 0 0,-1-1 0,1 1 0,-2 1 0,1-1 0,-1 0 0,-1 1 0,0 0 0,0 1 0,-1-1 0,0 1 0,0 0 0,-1 1 0,-15-13 0,6 10-1365,0 3-5461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41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0.304"/>
    </inkml:context>
    <inkml:brush xml:id="br0">
      <inkml:brushProperty name="width" value="0.05" units="cm"/>
      <inkml:brushProperty name="height" value="0.05" units="cm"/>
      <inkml:brushProperty name="color" value="#E71224"/>
    </inkml:brush>
  </inkml:definitions>
  <inkml:trace contextRef="#ctx0" brushRef="#br0">222 1111 24575,'-9'0'0,"1"0"0,0 1 0,0 0 0,-1 0 0,1 0 0,0 1 0,0 1 0,0 0 0,0 0 0,1 0 0,-1 1 0,1 0 0,0 0 0,0 1 0,0 0 0,1 0 0,-1 0 0,1 1 0,1 0 0,-1 0 0,1 1 0,0 0 0,1 0 0,-1 0 0,-4 12 0,0-2 0,2 0 0,-10 32 0,15-45 0,1-1 0,1 0 0,-1 1 0,0-1 0,1 1 0,-1-1 0,1 1 0,0 0 0,0-1 0,1 1 0,-1-1 0,1 1 0,0-1 0,-1 1 0,2-1 0,-1 0 0,0 1 0,1-1 0,-1 0 0,1 0 0,0 0 0,3 3 0,-5-5 0,1-1 0,-1 1 0,1-1 0,0 1 0,-1-1 0,1 1 0,0-1 0,0 0 0,-1 1 0,1-1 0,0 0 0,0 0 0,0 0 0,-1 1 0,1-1 0,0 0 0,0 0 0,0 0 0,0 0 0,-1-1 0,1 1 0,0 0 0,0 0 0,1-1 0,20-13 0,10-28 0,-2-20 0,-26 51 0,1-1 0,0 1 0,1 0 0,0 1 0,1-1 0,0 1 0,12-13 0,-1 3 0,-1 0 0,-1-1 0,-1 0 0,-1-1 0,16-34 0,34-89 0,-36 80 0,-18 42 0,-1 1 0,0-1 0,-2-1 0,-1 1 0,-1-1 0,-1 0 0,-1-1 0,-1-24 0,-3-521 0,1 953 0,-2-362 0,0 1 0,-10 39 0,0-3 0,3-1 0,2-17 0,-4 79 0,9-27 0,6 139 0,-2-222 0,1 0 0,0 0 0,0-1 0,1 1 0,0-1 0,1 0 0,0 0 0,0 0 0,1-1 0,6 7 0,16 24 0,-8-8 0,29 32 0,-24-31 0,-13-16 40,0 1 0,12 20 0,-21-29-205,1 1 0,-1-1 0,-1 0 0,1 1 0,-2-1 0,1 1 0,-1 0 0,1 11 0,-1 3-6661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1.085"/>
    </inkml:context>
    <inkml:brush xml:id="br0">
      <inkml:brushProperty name="width" value="0.05" units="cm"/>
      <inkml:brushProperty name="height" value="0.05" units="cm"/>
      <inkml:brushProperty name="color" value="#E71224"/>
    </inkml:brush>
  </inkml:definitions>
  <inkml:trace contextRef="#ctx0" brushRef="#br0">138 1 24575,'-5'0'0,"0"1"0,0-1 0,0 1 0,0 0 0,0 1 0,0-1 0,0 1 0,1 0 0,-1 0 0,0 1 0,1 0 0,0-1 0,0 1 0,-1 1 0,2-1 0,-1 0 0,0 1 0,1 0 0,0 0 0,0 0 0,0 0 0,-4 9 0,1-3 0,1 1 0,0 0 0,1 0 0,0 1 0,1-1 0,0 1 0,1 0 0,-1 19 0,2-15 0,1 41 0,0-53 0,0-1 0,0 0 0,1 1 0,0-1 0,0 0 0,0 0 0,0 0 0,0 0 0,0 0 0,1 0 0,-1 0 0,1 0 0,4 4 0,-5-6 0,-1 0 0,1-1 0,0 1 0,0-1 0,0 1 0,0-1 0,0 0 0,0 1 0,-1-1 0,1 0 0,0 1 0,0-1 0,0 0 0,0 0 0,0 0 0,0 0 0,0 0 0,0 0 0,0 0 0,0 0 0,0-1 0,0 1 0,0 0 0,0-1 0,0 1 0,0 0 0,0-1 0,0 1 0,0-1 0,-1 1 0,1-1 0,0 0 0,0 1 0,-1-1 0,1 0 0,0 0 0,-1 1 0,1-1 0,0 0 0,0-2 0,25-41 0,-22 36 0,6-9 0,-2 0 0,0-1 0,-1 0 0,-1-1 0,-1 1 0,5-32 0,-6 45 0,1 11 0,3 13 0,6 57 0,-12-57 0,1 0 0,1-1 0,10 31 0,-1-14 0,-9-22 0,1 0 0,0-1 0,0 0 0,2 0 0,-1 0 0,1-1 0,15 18 0,-10-15-1365,-2-2-5461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1.567"/>
    </inkml:context>
    <inkml:brush xml:id="br0">
      <inkml:brushProperty name="width" value="0.05" units="cm"/>
      <inkml:brushProperty name="height" value="0.05" units="cm"/>
      <inkml:brushProperty name="color" value="#E71224"/>
    </inkml:brush>
  </inkml:definitions>
  <inkml:trace contextRef="#ctx0" brushRef="#br0">489 0 24575,'-1'12'0,"0"0"0,0 1 0,-1-1 0,0 0 0,-1 0 0,-1-1 0,0 1 0,0-1 0,-1 0 0,0 0 0,-14 19 0,-28 61 0,29-54 0,12-23 0,1-1 0,-6 26 0,7-24 0,0 0 0,-9 19 0,-82 190 0,89-208 0,1 0 0,-6 24 0,9-29 0,0 0 0,-1 0 0,-1 0 0,0-1 0,0 0 0,-1 0 0,0 0 0,-7 10 0,7-13 0,1 1 0,0-1 0,0 1 0,1 0 0,0 0 0,0 0 0,1 0 0,-3 16 0,4-14 0,-1-1 0,-1 0 0,0 1 0,0-1 0,0 0 0,-7 10 0,5-9 0,0 1 0,1-1 0,1 1 0,-4 12 0,6-15 0,-1-1 0,0 0 0,0 1 0,-1-1 0,0 0 0,0-1 0,-1 1 0,0 0 0,0-1 0,-9 11 0,12-16 3,1 0-1,-1-1 1,0 1-1,1-1 1,-1 1-1,0-1 1,1 1 0,-1-1-1,0 1 1,1-1-1,-1 0 1,0 1-1,0-1 1,0 0-1,1 1 1,-1-1-1,0 0 1,0 0-1,0 0 1,0 0 0,1 0-1,-1 0 1,0 0-1,0 0 1,0 0-1,0-1 1,1 1-1,-1 0 1,0 0-1,0-1 1,1 1-1,-1-1 1,0 1 0,0 0-1,1-1 1,-1 1-1,0-1 1,1 0-1,-1 1 1,1-1-1,-1 1 1,1-1-1,-1 0 1,1 0-1,-1 1 1,1-2 0,-3-2-215,1-1-1,0 1 1,1-1 0,-1 0 0,1 1 0,-1-8 0,-1-10-6614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2.099"/>
    </inkml:context>
    <inkml:brush xml:id="br0">
      <inkml:brushProperty name="width" value="0.05" units="cm"/>
      <inkml:brushProperty name="height" value="0.05" units="cm"/>
      <inkml:brushProperty name="color" value="#E71224"/>
    </inkml:brush>
  </inkml:definitions>
  <inkml:trace contextRef="#ctx0" brushRef="#br0">0 0 24575,'1'10'0,"0"-1"0,1 0 0,0 0 0,1 0 0,0 0 0,0 0 0,8 15 0,-6-14 0,0 0 0,-1 1 0,0 0 0,-1 0 0,2 12 0,-3-12 0,0 0 0,0 0 0,1 0 0,0 0 0,1-1 0,1 0 0,9 18 0,5 19 65,-16-39-269,0 0-1,0-1 1,0 1 0,1-1-1,0 0 1,7 11 0,0-5-6622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5.128"/>
    </inkml:context>
    <inkml:brush xml:id="br0">
      <inkml:brushProperty name="width" value="0.05" units="cm"/>
      <inkml:brushProperty name="height" value="0.05" units="cm"/>
      <inkml:brushProperty name="color" value="#E71224"/>
    </inkml:brush>
  </inkml:definitions>
  <inkml:trace contextRef="#ctx0" brushRef="#br0">4222 393 24575,'-380'0'0,"361"1"0,-1 1 0,1 1 0,-19 5 0,17-3 0,0-1 0,-29 2 0,5-4 0,-73 12 0,-2 13 0,-30 5 0,50-23 0,-16 3 0,78-5 0,-19 5 0,0-4 0,-89 3 0,123-11 0,-1 1 0,0 1 0,1 1 0,-28 7 0,16-3 0,-47 3 0,-6 1 0,52-6 0,-1-2 0,-49-2 0,-25 1 0,45 10 0,49-7 0,-1-2 0,-18 2 0,-327-2 0,186-5 0,-1120 2 0,1293 0 0,0 0 0,0 0 0,0 0 0,0-1 0,1 1 0,-1-1 0,0 0 0,0 0 0,0-1 0,0 1 0,1-1 0,-1 0 0,1 0 0,-7-4 0,7 2 0,-1 0 0,1 0 0,0 0 0,0 0 0,1 0 0,-1-1 0,1 0 0,0 1 0,0-1 0,0 0 0,-1-6 0,-3-20 0,1 0 0,2-1 0,1 1 0,1-1 0,4-38 0,-1-5 0,-1 66 0,-1 1 0,1 0 0,1 0 0,-1 0 0,2 0 0,-1 0 0,1 1 0,0-1 0,0 1 0,1-1 0,0 1 0,0 0 0,1 1 0,0-1 0,6-6 0,9-20 0,-16 26 0,-1 1 0,1-1 0,1 1 0,6-8 0,25-31-1365,-25 33-5461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5.802"/>
    </inkml:context>
    <inkml:brush xml:id="br0">
      <inkml:brushProperty name="width" value="0.05" units="cm"/>
      <inkml:brushProperty name="height" value="0.05" units="cm"/>
      <inkml:brushProperty name="color" value="#E71224"/>
    </inkml:brush>
  </inkml:definitions>
  <inkml:trace contextRef="#ctx0" brushRef="#br0">0 1 24575,'19'1'0,"-1"1"0,0 1 0,27 7 0,-10-1 0,-19-5 0,0 2 0,-1 0 0,0 0 0,18 12 0,6 1 0,23 19 0,-48-29 0,0 0 0,1 0 0,19 7 0,77 31 0,-105-45-49,0 1-1,0 0 0,0 1 0,0 0 0,-1-1 1,0 2-1,1-1 0,-2 1 0,8 7 1,-4-3-819,6 5-5958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7.050"/>
    </inkml:context>
    <inkml:brush xml:id="br0">
      <inkml:brushProperty name="width" value="0.05" units="cm"/>
      <inkml:brushProperty name="height" value="0.05" units="cm"/>
      <inkml:brushProperty name="color" value="#E71224"/>
    </inkml:brush>
  </inkml:definitions>
  <inkml:trace contextRef="#ctx0" brushRef="#br0">676 0 24575,'-38'1'0,"-64"7"0,85-5 0,1 0 0,-1 2 0,1 0 0,0 0 0,1 2 0,-21 10 0,-29 12 0,49-23 0,-1 1 0,1 0 0,0 1 0,0 1 0,-21 16 0,34-23 0,0 1 0,1-1 0,-1 1 0,0 0 0,1 0 0,0 1 0,0-1 0,0 0 0,0 1 0,0-1 0,1 1 0,-1 0 0,1-1 0,0 1 0,0 0 0,1 0 0,-1 0 0,1-1 0,0 1 0,0 0 0,0 0 0,0 0 0,1 0 0,-1 0 0,1 0 0,0-1 0,0 1 0,1 0 0,-1-1 0,3 5 0,-1-3 0,-1-1 0,1 0 0,0 0 0,0 0 0,1 0 0,-1 0 0,1-1 0,0 1 0,0-1 0,6 4 0,51 28 0,-32-21 0,-24-10 0,1-1 0,-1 1 0,0 0 0,0 0 0,0 0 0,-1 1 0,1 0 0,-1-1 0,0 2 0,-1-1 0,1 0 0,-1 1 0,0 0 0,0-1 0,-1 1 0,0 0 0,0 0 0,0 1 0,-1-1 0,0 0 0,0 1 0,0-1 0,-1 1 0,0-1 0,0 0 0,-1 1 0,0-1 0,0 0 0,0 1 0,-1-1 0,0 0 0,0 0 0,-1 0 0,1 0 0,-1 0 0,-1-1 0,1 0 0,-1 1 0,0-1 0,0 0 0,0-1 0,-10 9 0,2-3 0,-1-1 0,-1-1 0,0 1 0,0-2 0,-1 0 0,0-1 0,0 0 0,0-2 0,-1 1 0,1-2 0,-1 0 0,0-1 0,0-1 0,-21 0 0,8-1 0,14 1 0,-1-1 0,-23-4 0,39 5 2,-1-1-1,1 0 0,0 0 0,0 0 0,-1 0 1,1 0-1,0 0 0,-1 0 0,1 0 1,0 0-1,-1 0 0,1 0 0,0 0 1,0 0-1,-1 0 0,1 0 0,0 0 1,-1-1-1,1 1 0,0 0 0,0 0 1,-1 0-1,1 0 0,0-1 0,0 1 1,-1 0-1,1 0 0,0 0 0,0-1 1,0 1-1,-1 0 0,1 0 0,0-1 1,0 1-1,0 0 0,0 0 0,0-1 1,-1 1-1,1 0 0,0-1 0,0 1 1,0 0-1,0-1 0,0 1 0,0 0 1,0 0-1,0-1 0,0 1 0,0 0 1,0-1-1,0 1 0,1 0 0,-1-1 1,0 1-1,0 0 0,15-13-572,-11 10-293,9-6-5962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7.628"/>
    </inkml:context>
    <inkml:brush xml:id="br0">
      <inkml:brushProperty name="width" value="0.05" units="cm"/>
      <inkml:brushProperty name="height" value="0.05" units="cm"/>
      <inkml:brushProperty name="color" value="#E71224"/>
    </inkml:brush>
  </inkml:definitions>
  <inkml:trace contextRef="#ctx0" brushRef="#br0">205 0 24575,'1'39'0,"0"-1"0,-2 1 0,-2 0 0,-11 61 0,4-54 0,4-15 0,-2-1 0,0-1 0,-18 41 0,14-43 0,-13 53 0,16-48 0,-15 37 0,18-52 0,2 0 0,0 1 0,1-1 0,1 1 0,0 0 0,2-1 0,2 34 0,-2-39 0,0-56-109,-4-60 344,3 91-448,-1 0 0,0 1 0,-2-1 0,1 1 0,-1 0 0,-9-18 0,4 15-6613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7.987"/>
    </inkml:context>
    <inkml:brush xml:id="br0">
      <inkml:brushProperty name="width" value="0.05" units="cm"/>
      <inkml:brushProperty name="height" value="0.05" units="cm"/>
      <inkml:brushProperty name="color" value="#E71224"/>
    </inkml:brush>
  </inkml:definitions>
  <inkml:trace contextRef="#ctx0" brushRef="#br0">5 11 24575,'0'-4'0,"-5"-2"0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8.313"/>
    </inkml:context>
    <inkml:brush xml:id="br0">
      <inkml:brushProperty name="width" value="0.05" units="cm"/>
      <inkml:brushProperty name="height" value="0.05" units="cm"/>
      <inkml:brushProperty name="color" value="#E71224"/>
    </inkml:brush>
  </inkml:definitions>
  <inkml:trace contextRef="#ctx0" brushRef="#br0">0 29 24575,'0'-2'0,"1"1"0,-1 0 0,1 0 0,0 0 0,-1 0 0,1 0 0,0 0 0,-1-1 0,1 2 0,0-1 0,0 0 0,0 0 0,0 0 0,0 0 0,0 0 0,0 1 0,0-1 0,1 1 0,-1-1 0,0 1 0,0-1 0,0 1 0,1-1 0,-1 1 0,0 0 0,0 0 0,3 0 0,40-5 0,-39 4 0,218 0 60,-117 2-1485,-83-1-5401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736"/>
    </inkml:context>
    <inkml:brush xml:id="br0">
      <inkml:brushProperty name="width" value="0.05" units="cm"/>
      <inkml:brushProperty name="height" value="0.05" units="cm"/>
      <inkml:brushProperty name="color" value="#E71224"/>
    </inkml:brush>
  </inkml:definitions>
  <inkml:trace contextRef="#ctx0" brushRef="#br0">0 1 24575,'0'0'-8191</inkml:trace>
  <inkml:trace contextRef="#ctx0" brushRef="#br0" timeOffset="1">0 1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9.040"/>
    </inkml:context>
    <inkml:brush xml:id="br0">
      <inkml:brushProperty name="width" value="0.05" units="cm"/>
      <inkml:brushProperty name="height" value="0.05" units="cm"/>
      <inkml:brushProperty name="color" value="#E71224"/>
    </inkml:brush>
  </inkml:definitions>
  <inkml:trace contextRef="#ctx0" brushRef="#br0">192 0 24575,'0'3'0,"0"0"0,-1-1 0,1 1 0,-1-1 0,1 1 0,-1-1 0,0 1 0,0-1 0,0 1 0,-1-1 0,1 0 0,0 1 0,-1-1 0,1 0 0,-3 2 0,-33 27 0,12-11 0,-2 3 0,15-13 0,0 0 0,1 0 0,0 1 0,-9 13 0,17-21 0,1 0 0,0 1 0,0-1 0,1 0 0,-1 1 0,1-1 0,-1 1 0,1 0 0,0-1 0,0 1 0,1 0 0,-1 0 0,1-1 0,0 1 0,0 0 0,0 0 0,1 0 0,-1-1 0,1 1 0,0 0 0,1 5 0,-1-8 0,-1 0 0,0 0 0,0 0 0,1 0 0,-1 0 0,0 0 0,1-1 0,-1 1 0,1 0 0,-1 0 0,1 0 0,0 0 0,-1 0 0,1-1 0,0 1 0,0 0 0,-1-1 0,1 1 0,0 0 0,0-1 0,0 1 0,0-1 0,0 1 0,0-1 0,0 0 0,1 1 0,0-1 0,-1-1 0,0 1 0,1-1 0,-1 1 0,0-1 0,1 1 0,-1-1 0,0 0 0,0 0 0,0 0 0,0 1 0,0-1 0,0 0 0,0 0 0,0 0 0,1-3 0,3-3 0,0-1 0,-1 0 0,0 0 0,0 0 0,3-10 0,-2-24 0,-5 36 0,0 1 0,0 0 0,1-1 0,-1 1 0,1 0 0,1-1 0,-1 1 0,1 0 0,0 0 0,0 0 0,3-5 0,-4 10 0,-1 0 0,1-1 0,-1 1 0,1 0 0,-1 0 0,1 0 0,0 0 0,-1 0 0,1 0 0,-1 0 0,1 0 0,-1 0 0,1 0 0,0 0 0,-1 0 0,1 0 0,-1 1 0,1-1 0,-1 0 0,1 0 0,-1 1 0,1-1 0,-1 0 0,1 1 0,-1-1 0,1 0 0,-1 1 0,0-1 0,1 1 0,-1-1 0,0 1 0,1-1 0,-1 1 0,0-1 0,1 1 0,-1-1 0,0 1 0,0-1 0,0 1 0,1 0 0,10 24 0,11 33-455,2 0 0,33 58 0,-49-101-6371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09.536"/>
    </inkml:context>
    <inkml:brush xml:id="br0">
      <inkml:brushProperty name="width" value="0.05" units="cm"/>
      <inkml:brushProperty name="height" value="0.05" units="cm"/>
      <inkml:brushProperty name="color" value="#E71224"/>
    </inkml:brush>
  </inkml:definitions>
  <inkml:trace contextRef="#ctx0" brushRef="#br0">112 0 24575,'-1'22'0,"-1"1"0,-11 40 0,2-9 0,7-37 0,0 1 0,-14 33 0,12-38 0,1 1 0,0-1 0,1 1 0,1 1 0,-3 21 0,5-27 0,0 26 0,-13 67 0,8-61-20,1 1 0,2 0 0,5 69-1,0-34-1263,-2-54-5542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0.031"/>
    </inkml:context>
    <inkml:brush xml:id="br0">
      <inkml:brushProperty name="width" value="0.05" units="cm"/>
      <inkml:brushProperty name="height" value="0.05" units="cm"/>
      <inkml:brushProperty name="color" value="#E71224"/>
    </inkml:brush>
  </inkml:definitions>
  <inkml:trace contextRef="#ctx0" brushRef="#br0">0 164 24575,'5'-2'0,"0"1"0,-1-1 0,1 1 0,-1-2 0,0 1 0,1 0 0,6-6 0,-1 2 0,27-13 0,64-24 0,-28 13 0,-46 20 0,1 2 0,0 1 0,1 1 0,55-5 0,-29 8-1365,-32 3-5461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1.023"/>
    </inkml:context>
    <inkml:brush xml:id="br0">
      <inkml:brushProperty name="width" value="0.05" units="cm"/>
      <inkml:brushProperty name="height" value="0.05" units="cm"/>
      <inkml:brushProperty name="color" value="#E71224"/>
    </inkml:brush>
  </inkml:definitions>
  <inkml:trace contextRef="#ctx0" brushRef="#br0">2 0 24575,'0'38'0,"-1"1"0,1 0 0,3 0 0,11 61 0,-11-85 0,-1-8 0,-1 1 0,1 0 0,0-1 0,1 0 0,0 1 0,4 7 0,-6-13 0,0-1 0,1 1 0,-1-1 0,0 0 0,0 0 0,1 1 0,-1-1 0,1 0 0,-1 0 0,1 0 0,-1 0 0,1-1 0,-1 1 0,1 0 0,0-1 0,-1 1 0,1-1 0,0 1 0,0-1 0,0 0 0,-1 0 0,1 0 0,0 0 0,0 0 0,0 0 0,-1 0 0,1-1 0,0 1 0,0 0 0,-1-1 0,1 0 0,0 1 0,1-2 0,0 1 0,1-1 0,0 0 0,-1 1 0,0-1 0,1 0 0,-1-1 0,0 1 0,0 0 0,0-1 0,0 0 0,-1 0 0,1 0 0,-1 0 0,0 0 0,0 0 0,0 0 0,2-6 0,0-1 0,-2 1 0,1-1 0,-1 0 0,-1 0 0,1-11 0,6-33 0,-8 53 0,0 1 0,0-1 0,0 1 0,0-1 0,0 1 0,0-1 0,0 1 0,0 0 0,0-1 0,0 1 0,0-1 0,0 1 0,1-1 0,-1 1 0,0-1 0,0 1 0,1 0 0,-1-1 0,0 1 0,1 0 0,-1-1 0,0 1 0,1 0 0,-1-1 0,0 1 0,1 0 0,-1-1 0,1 1 0,-1 0 0,0 0 0,1 0 0,-1 0 0,1-1 0,-1 1 0,1 0 0,-1 0 0,1 0 0,-1 0 0,1 0 0,-1 0 0,1 0 0,-1 0 0,1 0 0,-1 0 0,0 1 0,1-1 0,-1 0 0,1 0 0,-1 0 0,1 0 0,-1 1 0,1-1 0,-1 0 0,0 0 0,1 1 0,-1-1 0,0 0 0,1 1 0,-1-1 0,0 0 0,1 1 0,-1-1 0,0 1 0,0-1 0,0 1 0,1-1 0,-1 0 0,0 1 0,22 37 0,-19-32 0,5 12 0,0 0 0,8 30 0,-13-34 0,2 0 0,-1-1 0,2 1 0,0-1 0,0-1 0,14 21 0,-6-20-1365,-1-4-5461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2.253"/>
    </inkml:context>
    <inkml:brush xml:id="br0">
      <inkml:brushProperty name="width" value="0.05" units="cm"/>
      <inkml:brushProperty name="height" value="0.05" units="cm"/>
      <inkml:brushProperty name="color" value="#E71224"/>
    </inkml:brush>
  </inkml:definitions>
  <inkml:trace contextRef="#ctx0" brushRef="#br0">322 1 24575,'-3'0'0,"0"0"0,0 0 0,1 0 0,-1 0 0,0 0 0,0 0 0,1 1 0,-1-1 0,0 1 0,1 0 0,-1 0 0,1 0 0,-1 0 0,1 1 0,-1-1 0,1 0 0,0 1 0,0 0 0,0-1 0,0 1 0,0 0 0,0 0 0,0 0 0,0 1 0,1-1 0,-1 0 0,1 1 0,0-1 0,0 1 0,0-1 0,0 1 0,0-1 0,0 1 0,1 0 0,-1-1 0,1 1 0,0 0 0,0 3 0,0 1 0,0 0 0,1 1 0,0-1 0,1 0 0,0 0 0,0 0 0,0 0 0,1 0 0,0 0 0,1 0 0,-1-1 0,1 0 0,6 8 0,-2-3 0,-1 0 0,0 1 0,0 0 0,-1 0 0,-1 1 0,0 0 0,-1 0 0,0 0 0,-1 1 0,0-1 0,-1 1 0,-1-1 0,0 1 0,-2 17 0,1-29 0,0 1 0,-1 0 0,0 0 0,1-1 0,-1 1 0,0 0 0,0-1 0,-1 1 0,1-1 0,0 1 0,-1-1 0,0 0 0,1 0 0,-1 0 0,0 0 0,0 0 0,0 0 0,0 0 0,-1 0 0,1-1 0,0 1 0,-1-1 0,1 0 0,-1 0 0,0 0 0,1 0 0,-1 0 0,0 0 0,1-1 0,-5 1 0,-10 1 0,0 0 0,1-2 0,-1 0 0,-18-3 0,7 1 0,-109 0-1365,114 2-5461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4.806"/>
    </inkml:context>
    <inkml:brush xml:id="br0">
      <inkml:brushProperty name="width" value="0.05" units="cm"/>
      <inkml:brushProperty name="height" value="0.05" units="cm"/>
      <inkml:brushProperty name="color" value="#E71224"/>
    </inkml:brush>
  </inkml:definitions>
  <inkml:trace contextRef="#ctx0" brushRef="#br0">1 1144 24575,'1'-4'0,"1"0"0,-1 0 0,1 0 0,1 0 0,-1 0 0,0 1 0,1-1 0,0 1 0,0 0 0,0 0 0,0 0 0,4-3 0,3-4 0,-5 5 0,1-3 0,2 0 0,-1 1 0,1 0 0,0 0 0,0 1 0,1 0 0,0 0 0,17-7 0,2 0 0,29-16 0,-12 4 0,192-83 0,-223 102 0,1 1 0,-1 0 0,30-4 0,-26 6 0,-1-1 0,25-9 0,66-21 0,-77 26 0,0-1 0,43-20 0,-48 18 0,2 1 0,0 2 0,34-7 0,15-5 0,-52 14 0,50-6 0,-53 10 0,-1-1 0,0-1 0,38-13 0,-32 6 0,0 0 0,1 2 0,0 2 0,0 0 0,43-4 0,-39 8 0,-1-2 0,49-14 0,-51 12 0,-1 0 0,1 2 0,39-3 0,-31 5 0,0-2 0,0-1 0,38-12 0,10-1 0,-37 8 0,-26 5 0,0 2 0,1 0 0,24 0 0,-36 4 0,20 0 0,-1-2 0,0 0 0,41-10 0,80-17 0,-116 25 0,0 1 0,53 1 0,-55 3 0,0-1 0,-1-3 0,37-6 0,-34 4 0,60-4 0,-37 5 0,15-8 0,-52 7 0,0 2 0,27-2 0,33 6 0,-55 1 0,0-2 0,0 0 0,-1-2 0,51-9 0,-35 3 0,1 1 0,0 3 0,0 1 0,82 6 0,-26 0 0,-13-2 0,99-3 0,-119-11 0,-48 9 0,1 0 0,19-1 0,326 3 0,-186 4 0,-148-2 0,0-1 0,-1-1 0,1-1 0,28-8 0,-18 4 0,1 2 0,-1 2 0,0 1 0,55 5 0,-4 0 0,910-3 0,-975 1 0,1 2 0,35 7 0,-34-4 0,50 2 0,475-6 0,-266-4 0,-232 1 0,0 3 0,81 13 0,-108-11 0,52 1 0,-55-5 0,-1 1 0,0 1 0,33 8 0,-20-3 0,0-2 0,1-1 0,-1-2 0,70-5 0,58 4 0,-117 9 0,-38-7 0,-1-1 0,1 0 0,-1 0 0,1-1 0,0 0 0,11 0 0,-18-2 0,0 1 0,1-1 0,-1 1 0,0-1 0,0 0 0,0 0 0,0 0 0,0 0 0,-1 0 0,1 0 0,0 0 0,0 0 0,-1-1 0,1 1 0,-1-1 0,1 0 0,-1 1 0,0-1 0,1 0 0,-1 0 0,0 1 0,0-1 0,0 0 0,-1 0 0,1 0 0,0 0 0,-1-1 0,1 1 0,-1 0 0,1-3 0,1-10 0,0 0 0,-1 0 0,0 0 0,-1 0 0,-1 0 0,-4-25 0,3 31 0,0 0 0,0 1 0,-1-1 0,-1 1 0,0-1 0,0 1 0,0 0 0,-1 0 0,0 1 0,-1 0 0,1-1 0,-9-6 0,-14-12-1365,17 14-5461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5.548"/>
    </inkml:context>
    <inkml:brush xml:id="br0">
      <inkml:brushProperty name="width" value="0.05" units="cm"/>
      <inkml:brushProperty name="height" value="0.05" units="cm"/>
      <inkml:brushProperty name="color" value="#E71224"/>
    </inkml:brush>
  </inkml:definitions>
  <inkml:trace contextRef="#ctx0" brushRef="#br0">780 20 24575,'0'0'0,"0"0"0,1-1 0,-1 1 0,0 0 0,1 0 0,-1-1 0,0 1 0,1 0 0,-1-1 0,0 1 0,1 0 0,-1-1 0,0 1 0,0 0 0,0-1 0,1 1 0,-1-1 0,0 1 0,0 0 0,0-1 0,0 1 0,0-1 0,0 1 0,0-1 0,0 1 0,0 0 0,0-1 0,0 1 0,0-1 0,0 1 0,0-1 0,0 1 0,0 0 0,0-1 0,0 1 0,-1-1 0,1 1 0,0 0 0,0-1 0,0 1 0,-1 0 0,1-1 0,0 1 0,-1 0 0,1-1 0,0 1 0,-1 0 0,1-1 0,0 1 0,-1 0 0,1 0 0,0 0 0,-1-1 0,1 1 0,-1 0 0,1 0 0,-1 0 0,1 0 0,0 0 0,-1 0 0,1 0 0,-1 0 0,1 0 0,-1 0 0,1 0 0,0 0 0,-2 0 0,-1 0 0,-1 0 0,0 0 0,0 0 0,0 0 0,1 1 0,-8 1 0,-65 30 0,38-15 0,-52 15 0,37-15 0,-31 8 0,-71 18 0,58-13 0,77-26-273,0-1 0,0-1 0,-1-1 0,-20-1 0,17 0-6553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6.485"/>
    </inkml:context>
    <inkml:brush xml:id="br0">
      <inkml:brushProperty name="width" value="0.05" units="cm"/>
      <inkml:brushProperty name="height" value="0.05" units="cm"/>
      <inkml:brushProperty name="color" value="#E71224"/>
    </inkml:brush>
  </inkml:definitions>
  <inkml:trace contextRef="#ctx0" brushRef="#br0">511 1 24575,'-2'0'0,"0"0"0,0 1 0,0-1 0,0 1 0,1-1 0,-1 1 0,0 0 0,1 0 0,-1 0 0,0 0 0,1 0 0,-1 0 0,1 0 0,0 0 0,-1 1 0,1-1 0,-2 3 0,-20 30 0,12-17 0,-136 182 0,121-162 0,-34 36 0,48-57 0,0 0 0,1 1 0,1 0 0,0 0 0,2 1 0,-12 33 0,17-43 0,-6 12 0,-22 35 0,-6 13 0,-5 17-1365,35-66-5461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6.963"/>
    </inkml:context>
    <inkml:brush xml:id="br0">
      <inkml:brushProperty name="width" value="0.05" units="cm"/>
      <inkml:brushProperty name="height" value="0.05" units="cm"/>
      <inkml:brushProperty name="color" value="#E71224"/>
    </inkml:brush>
  </inkml:definitions>
  <inkml:trace contextRef="#ctx0" brushRef="#br0">0 0 24575,'2'1'0,"0"0"0,-1 0 0,1 0 0,0 0 0,-1 0 0,1 0 0,-1 0 0,1 1 0,-1-1 0,1 0 0,-1 1 0,0-1 0,0 1 0,0-1 0,0 1 0,0 0 0,1 2 0,15 33 0,4 37 0,-12-41 0,26 64 0,-23-72-341,-2 1 0,0 0-1,8 42 1,-15-48-6485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7.319"/>
    </inkml:context>
    <inkml:brush xml:id="br0">
      <inkml:brushProperty name="width" value="0.05" units="cm"/>
      <inkml:brushProperty name="height" value="0.05" units="cm"/>
      <inkml:brushProperty name="color" value="#E71224"/>
    </inkml:brush>
  </inkml:definitions>
  <inkml:trace contextRef="#ctx0" brushRef="#br0">54 0 24575,'-4'0'0,"-7"0"0,-1 0-8191</inkml:trace>
  <inkml:trace contextRef="#ctx0" brushRef="#br0" timeOffset="1">1 27 24575,'4'0'0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4.98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8.325"/>
    </inkml:context>
    <inkml:brush xml:id="br0">
      <inkml:brushProperty name="width" value="0.05" units="cm"/>
      <inkml:brushProperty name="height" value="0.05" units="cm"/>
      <inkml:brushProperty name="color" value="#E71224"/>
    </inkml:brush>
  </inkml:definitions>
  <inkml:trace contextRef="#ctx0" brushRef="#br0">0 0 24575,'1'3'0,"0"0"0,0 0 0,1 1 0,-1-1 0,0-1 0,1 1 0,0 0 0,0 0 0,0-1 0,0 1 0,4 3 0,12 20 0,-8 1 0,-7-17 0,0-1 0,1 0 0,0 0 0,0-1 0,1 1 0,0-1 0,12 15 0,-10-16 0,-1 0 0,1 1 0,-1 0 0,0 0 0,-1 0 0,0 1 0,-1 0 0,1 0 0,-2 0 0,1 1 0,-1-1 0,-1 1 0,1-1 0,0 18 0,-1-18-170,0-1-1,0 1 0,1-1 1,0 0-1,0 0 0,1 0 1,7 11-1,-2-4-6655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18.966"/>
    </inkml:context>
    <inkml:brush xml:id="br0">
      <inkml:brushProperty name="width" value="0.05" units="cm"/>
      <inkml:brushProperty name="height" value="0.05" units="cm"/>
      <inkml:brushProperty name="color" value="#E71224"/>
    </inkml:brush>
  </inkml:definitions>
  <inkml:trace contextRef="#ctx0" brushRef="#br0">1 1 24575,'487'0'-1365,"-464"0"-5461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0.019"/>
    </inkml:context>
    <inkml:brush xml:id="br0">
      <inkml:brushProperty name="width" value="0.05" units="cm"/>
      <inkml:brushProperty name="height" value="0.05" units="cm"/>
      <inkml:brushProperty name="color" value="#E71224"/>
    </inkml:brush>
  </inkml:definitions>
  <inkml:trace contextRef="#ctx0" brushRef="#br0">22 60 24575,'0'839'0,"0"-1518"0,0 661 0,1 1 0,1-1 0,0 0 0,2 1 0,0-1 0,0 1 0,2 0 0,9-21 0,-13 35 0,0 0 0,1 0 0,-1 0 0,0 1 0,1-1 0,0 0 0,0 1 0,-1 0 0,1 0 0,1 0 0,-1 0 0,0 0 0,0 0 0,1 1 0,-1 0 0,1-1 0,-1 1 0,1 1 0,0-1 0,-1 0 0,1 1 0,0 0 0,-1 0 0,6 0 0,-6 0 0,0 1 0,0-1 0,0 1 0,0-1 0,0 1 0,0 0 0,0 0 0,0 0 0,0 1 0,0-1 0,0 1 0,-1-1 0,1 1 0,-1 0 0,1 0 0,-1 0 0,0 1 0,0-1 0,0 0 0,0 1 0,0-1 0,0 1 0,-1 0 0,1 0 0,-1-1 0,0 1 0,1 0 0,0 4 0,1 13 0,-1 1 0,-1-1 0,0 0 0,-1 0 0,-2 0 0,0 1 0,-6 25 0,7-42 6,-1 1-1,1-1 1,-1 0-1,0 0 0,-1 0 1,1 0-1,-1 0 1,0 0-1,0-1 1,0 1-1,0-1 1,0 0-1,-1 0 0,1 0 1,-1 0-1,0-1 1,0 1-1,0-1 1,0 0-1,-1 0 1,-6 2-1,-4 0-253,1-1 1,-1 0-1,0-1 1,0-1-1,-20-1 1,11 0-6579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1.126"/>
    </inkml:context>
    <inkml:brush xml:id="br0">
      <inkml:brushProperty name="width" value="0.05" units="cm"/>
      <inkml:brushProperty name="height" value="0.05" units="cm"/>
      <inkml:brushProperty name="color" value="#E71224"/>
    </inkml:brush>
  </inkml:definitions>
  <inkml:trace contextRef="#ctx0" brushRef="#br0">135 301 24575,'0'25'0,"-1"0"0,-2 0 0,-10 44 0,-15 69 0,24-116 0,1 1 0,1-1 0,2 32 0,0-33 0,0 0 0,-1 0 0,-1 0 0,-6 24 0,-26 110 0,29-112 0,4-36 0,1 0 0,-1 0 0,0 0 0,0 0 0,-1 0 0,0 0 0,0 0 0,-1-1 0,-5 13 0,3-19 0,3-8 0,-1-9 0,4 2 0,0 0 0,0 0 0,2 0 0,0 0 0,0 0 0,12-28 0,-9 25 0,0 0 0,-1 0 0,-1 0 0,2-24 0,-1-9 0,17-72 0,-13 79 0,-1 0 0,3-72 0,-12 95 0,2 0 0,0-1 0,2 1 0,0 0 0,1 0 0,1 0 0,1 1 0,1 0 0,17-35 0,-14 35 0,-7 14 0,0 1 0,0-1 0,0 0 0,1 1 0,0-1 0,7-7 0,24-25 0,-28 30 0,0 0 0,0 0 0,0 1 0,1 0 0,0 0 0,1 1 0,15-9 0,-2 4 0,0 1 0,28-8 0,-44 16 0,1 0 0,-1 1 0,1-1 0,-1 2 0,1-1 0,0 1 0,0 0 0,-1 0 0,1 0 0,0 1 0,-1 1 0,13 3 0,-16-4 0,-1 0 0,0 0 0,1 0 0,-1 0 0,0 1 0,0 0 0,0-1 0,0 1 0,0 0 0,0 0 0,-1 0 0,1 0 0,-1 0 0,1 0 0,-1 0 0,0 0 0,0 1 0,0-1 0,0 1 0,0-1 0,0 1 0,-1-1 0,1 1 0,-1-1 0,0 1 0,0-1 0,0 1 0,0-1 0,0 1 0,0 0 0,-2 4 0,0 3 0,-1 0 0,0 0 0,0-1 0,-1 1 0,0-1 0,-9 14 0,5-11 0,0 0 0,-1 0 0,0-1 0,-1 0 0,0-1 0,-22 16 0,9-10 0,0-1 0,-41 19 0,8-7-1365,38-21-5461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1.715"/>
    </inkml:context>
    <inkml:brush xml:id="br0">
      <inkml:brushProperty name="width" value="0.05" units="cm"/>
      <inkml:brushProperty name="height" value="0.05" units="cm"/>
      <inkml:brushProperty name="color" value="#E71224"/>
    </inkml:brush>
  </inkml:definitions>
  <inkml:trace contextRef="#ctx0" brushRef="#br0">110 1 24575,'1'37'0,"-2"0"0,-2 0 0,-10 52 0,-16 47 0,23-105 0,1 0 0,0 35 0,-6 39 0,-16 41 0,18-76-1365,8-48-5461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2.457"/>
    </inkml:context>
    <inkml:brush xml:id="br0">
      <inkml:brushProperty name="width" value="0.05" units="cm"/>
      <inkml:brushProperty name="height" value="0.05" units="cm"/>
      <inkml:brushProperty name="color" value="#E71224"/>
    </inkml:brush>
  </inkml:definitions>
  <inkml:trace contextRef="#ctx0" brushRef="#br0">136 1 24575,'-2'20'0,"0"1"0,-2 0 0,-13 39 0,9-35 0,2 0 0,0 1 0,-4 47 0,8-38 0,-3 1 0,0-1 0,-16 51 0,12-51 0,-3 10-341,3 0 0,1 1-1,-1 50 1,9-73-6485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3.231"/>
    </inkml:context>
    <inkml:brush xml:id="br0">
      <inkml:brushProperty name="width" value="0.05" units="cm"/>
      <inkml:brushProperty name="height" value="0.05" units="cm"/>
      <inkml:brushProperty name="color" value="#E71224"/>
    </inkml:brush>
  </inkml:definitions>
  <inkml:trace contextRef="#ctx0" brushRef="#br0">1 137 24575,'0'-1'0,"1"-1"0,-1 1 0,1 0 0,0-1 0,0 1 0,-1 0 0,1-1 0,0 1 0,0 0 0,0 0 0,0 0 0,0 0 0,0 0 0,0 0 0,1 0 0,-1 0 0,0 0 0,2 0 0,30-16 0,-25 13 0,5-3 0,0 2 0,0-1 0,0 1 0,0 1 0,1 1 0,0 0 0,0 0 0,0 2 0,20-1 0,-10 0 0,0 0 0,25-7 0,-24 4 0,44-3 0,-33 6 0,45-10 0,-48 6 0,60-2 0,-67 8-1365,-3 0-5461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3.931"/>
    </inkml:context>
    <inkml:brush xml:id="br0">
      <inkml:brushProperty name="width" value="0.05" units="cm"/>
      <inkml:brushProperty name="height" value="0.05" units="cm"/>
      <inkml:brushProperty name="color" value="#E71224"/>
    </inkml:brush>
  </inkml:definitions>
  <inkml:trace contextRef="#ctx0" brushRef="#br0">0 54 24575,'623'0'0,"-606"-1"0,0-1 0,0-1 0,20-5 0,-17 4 0,35-5 0,-35 7 67,34-9-1,8-1-1564,-41 10-5328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6.717"/>
    </inkml:context>
    <inkml:brush xml:id="br0">
      <inkml:brushProperty name="width" value="0.05" units="cm"/>
      <inkml:brushProperty name="height" value="0.05" units="cm"/>
      <inkml:brushProperty name="color" value="#E71224"/>
    </inkml:brush>
  </inkml:definitions>
  <inkml:trace contextRef="#ctx0" brushRef="#br0">0 427 24575,'74'-1'0,"-35"-1"0,1 2 0,0 1 0,65 12 0,-40 5 0,-42-11 0,0-1 0,0-1 0,33 3 0,-32-5 0,0 1 0,0 1 0,0 1 0,41 17 0,-43-14 0,1-1 0,0-2 0,1 0 0,47 5 0,-42-7 0,0 0 0,1 2 0,31 10 0,32 7 0,-29-8 0,91 34 0,-154-49 0,27 8 0,55 9 0,-2-2 0,-69-12 0,19 6 0,0-2 0,0-2 0,47 3 0,-40-5 0,0 2 0,62 15 0,-63-11 0,1-2 0,63 4 0,263-11-530,-160-1 308,-182 0 222,1-1 0,33-8 0,29-3 0,-45 11 0,3 0 0,70-12 0,-80 7 0,15-4 0,0 3 0,88-5 0,-107 11-13,-1-1 0,-1-2 0,1-1-1,51-18 1,-47 14-4,1 1 0,62-10 0,-54 16-9,-17 2 185,1-2 0,0 0 0,0-1-1,25-9 1,38-11-50,-65 19-111,0-1 1,0-1-1,-1-1 1,38-19-1,-43 18 2,1 1 0,28-9 0,22-10 0,79-59 0,-122 69 0,17-9 0,-2-1 0,59-54 0,-64 49 0,-16 15 0,34-38 0,-22 26 0,11-11 0,-40 38 0,-1 0 0,1 0 0,-1 0 0,0 0 0,1 0 0,-1 0 0,0-1 0,0 1 0,-1 0 0,1 0 0,0-1 0,-1 1 0,1 0 0,-1-1 0,0 1 0,0-1 0,0 1 0,0-5 0,-1 6 0,1 0 0,-1-1 0,1 1 0,-1 0 0,1 0 0,-1 0 0,0 0 0,1 0 0,-1 0 0,0 0 0,0 0 0,0 0 0,0 0 0,0 0 0,0 0 0,0 0 0,0 1 0,0-1 0,0 0 0,0 1 0,0-1 0,-1 1 0,1-1 0,0 1 0,0 0 0,-1 0 0,1-1 0,0 1 0,-1 0 0,1 0 0,-3 0 0,-5 1 0,1 0 0,-1 0 0,-15 5 0,6-2 0,-95 25 0,85-20 0,-1-2 0,0 0 0,-1-2 0,-37 2 0,46-5 22,0 1 0,0 1 0,0 1 1,1 0-1,-38 17 0,35-13-397,-1-1 1,1-1-1,-43 7 1,44-12-6452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7.144"/>
    </inkml:context>
    <inkml:brush xml:id="br0">
      <inkml:brushProperty name="width" value="0.05" units="cm"/>
      <inkml:brushProperty name="height" value="0.05" units="cm"/>
      <inkml:brushProperty name="color" value="#E71224"/>
    </inkml:brush>
  </inkml:definitions>
  <inkml:trace contextRef="#ctx0" brushRef="#br0">1 0 24575,'1'14'0,"2"0"0,-1-1 0,2 1 0,0-1 0,0 0 0,2 0 0,7 16 0,-3-13 0,1 1 0,13 14 0,12 17 0,-35-47 0,17 28 0,1-1 0,34 39 0,-4-8 0,-42-51-136,-1 0-1,1 0 1,-1 1-1,-1 0 1,1 0-1,-2 0 1,1 1-1,-1-1 0,4 15 1,-3-5-6690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45.330"/>
    </inkml:context>
    <inkml:brush xml:id="br0">
      <inkml:brushProperty name="width" value="0.05" units="cm"/>
      <inkml:brushProperty name="height" value="0.05" units="cm"/>
      <inkml:brushProperty name="color" value="#E71224"/>
    </inkml:brush>
  </inkml:definitions>
  <inkml:trace contextRef="#ctx0" brushRef="#br0">0 0 24575,'0'0'-8191</inkml:trace>
  <inkml:trace contextRef="#ctx0" brushRef="#br0" timeOffset="1">0 0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29.579"/>
    </inkml:context>
    <inkml:brush xml:id="br0">
      <inkml:brushProperty name="width" value="0.05" units="cm"/>
      <inkml:brushProperty name="height" value="0.05" units="cm"/>
      <inkml:brushProperty name="color" value="#E71224"/>
    </inkml:brush>
  </inkml:definitions>
  <inkml:trace contextRef="#ctx0" brushRef="#br0">295 0 24575,'-6'1'0,"0"0"0,0 0 0,0 1 0,1-1 0,-1 1 0,1 0 0,-1 1 0,1-1 0,0 1 0,0 0 0,0 1 0,0-1 0,1 1 0,-1 0 0,-5 6 0,5-5 0,1-1 0,0 1 0,0 0 0,0 1 0,1-1 0,0 0 0,0 1 0,0 0 0,0 0 0,1 0 0,0 0 0,0 0 0,1 0 0,-1 7 0,2-11 0,0 1 0,0-1 0,1 0 0,-1 0 0,0 0 0,1 0 0,0 0 0,-1 0 0,1 0 0,0 0 0,0 0 0,0 0 0,0 0 0,1 0 0,-1-1 0,0 1 0,1 0 0,-1-1 0,1 1 0,0-1 0,-1 0 0,1 1 0,0-1 0,0 0 0,0 0 0,3 1 0,7 3 0,-1-2 0,1 1 0,23 2 0,5 3 0,-34-8 0,-1 2 0,1-1 0,0 1 0,-1 0 0,0 0 0,0 0 0,0 1 0,0-1 0,0 1 0,0 1 0,-1-1 0,0 1 0,0-1 0,0 1 0,-1 0 0,0 1 0,0-1 0,0 1 0,0-1 0,-1 1 0,3 11 0,-1-1 0,-2 0 0,0 1 0,0 0 0,-2-1 0,0 1 0,-5 31 0,5-42 0,-1 0 0,-1 0 0,1 0 0,-1 0 0,0 0 0,0-1 0,-1 1 0,1 0 0,-1-1 0,-1 0 0,1 0 0,-1 0 0,0 0 0,0 0 0,0-1 0,-1 0 0,1 0 0,-1 0 0,0 0 0,0-1 0,-1 1 0,1-2 0,-1 1 0,1 0 0,-1-1 0,0 0 0,-9 2 0,-14 1 0,1-1 0,-1-1 0,0-2 0,-48-3 0,30 1 0,-3 0-1365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30.404"/>
    </inkml:context>
    <inkml:brush xml:id="br0">
      <inkml:brushProperty name="width" value="0.05" units="cm"/>
      <inkml:brushProperty name="height" value="0.05" units="cm"/>
      <inkml:brushProperty name="color" value="#E71224"/>
    </inkml:brush>
  </inkml:definitions>
  <inkml:trace contextRef="#ctx0" brushRef="#br0">1 25 24575,'0'-1'0,"0"-1"0,1 1 0,-1-1 0,1 1 0,-1-1 0,1 1 0,0-1 0,-1 1 0,1 0 0,0-1 0,0 1 0,0 0 0,1-2 0,-1 3 0,-1 0 0,0 0 0,0-1 0,0 1 0,1 0 0,-1 0 0,0-1 0,1 1 0,-1 0 0,0 0 0,0 0 0,1-1 0,-1 1 0,0 0 0,1 0 0,-1 0 0,0 0 0,1 0 0,-1 0 0,1 0 0,-1 0 0,0 0 0,1 0 0,-1 0 0,0 0 0,1 0 0,-1 0 0,0 0 0,1 0 0,-1 0 0,0 0 0,1 0 0,-1 1 0,0-1 0,1 0 0,-1 0 0,0 0 0,0 1 0,1-1 0,-1 0 0,0 0 0,0 1 0,1-1 0,-1 0 0,0 0 0,0 1 0,0-1 0,1 0 0,-1 1 0,0-1 0,0 0 0,0 1 0,0-1 0,0 0 0,0 1 0,0-1 0,0 0 0,0 1 0,0-1 0,0 1 0,0-1 0,0 1 0,14 108 0,45 79 0,-52-163 0,-2-8 0,0 0 0,1 0 0,14 26 0,-16-36-195,-1 0 0,0 0 0,-1 1 0,0-1 0,0 1 0,1 9 0,0 3-6631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30.981"/>
    </inkml:context>
    <inkml:brush xml:id="br0">
      <inkml:brushProperty name="width" value="0.05" units="cm"/>
      <inkml:brushProperty name="height" value="0.05" units="cm"/>
      <inkml:brushProperty name="color" value="#E71224"/>
    </inkml:brush>
  </inkml:definitions>
  <inkml:trace contextRef="#ctx0" brushRef="#br0">0 105 24575,'5'0'0,"5"0"0,7 0 0,0-5 0,1-2 0,3-3 0,2-1 0,2 2 0,1 2 0,1-2 0,0 0 0,1 2 0,-5-2 0,-2 0 0,0 1 0,-3 3-8191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32.017"/>
    </inkml:context>
    <inkml:brush xml:id="br0">
      <inkml:brushProperty name="width" value="0.05" units="cm"/>
      <inkml:brushProperty name="height" value="0.05" units="cm"/>
      <inkml:brushProperty name="color" value="#E71224"/>
    </inkml:brush>
  </inkml:definitions>
  <inkml:trace contextRef="#ctx0" brushRef="#br0">146 1 24575,'-1'3'0,"0"1"0,-1-1 0,0 0 0,1 0 0,-1 0 0,0 0 0,0 0 0,-1 0 0,1-1 0,0 1 0,-1-1 0,0 1 0,1-1 0,-1 0 0,0 0 0,-5 2 0,-15 15 0,1 5 0,8-9 0,0 1 0,-12 18 0,25-33 0,1-1 0,-1 1 0,1 0 0,0-1 0,-1 1 0,1 0 0,0-1 0,-1 1 0,1 0 0,0-1 0,0 1 0,0 0 0,0-1 0,-1 1 0,1 0 0,0 0 0,0-1 0,0 1 0,1 0 0,-1 0 0,0-1 0,0 1 0,0 0 0,0-1 0,1 1 0,-1 0 0,0-1 0,1 2 0,1-1 0,-1 0 0,0 0 0,0 0 0,1 0 0,-1 0 0,1 0 0,-1 0 0,1-1 0,-1 1 0,1-1 0,-1 1 0,3 0 0,52 3 0,-50-4 0,-2 0 0,0 0 0,0 0 0,1-1 0,-1 1 0,0-1 0,0 0 0,1 0 0,-1 0 0,0-1 0,0 1 0,0-1 0,0 0 0,4-3 0,-3 0 0,1 0 0,-2 0 0,1-1 0,0 1 0,-1-1 0,0 0 0,4-8 0,-8 12 0,1 1 0,0-1 0,0 1 0,0 0 0,0-1 0,0 1 0,0 0 0,0 0 0,1 0 0,-1 0 0,0 0 0,1 0 0,1-2 0,-2 3 0,0 0 0,-1 0 0,1 0 0,0 0 0,-1 0 0,1 0 0,0 0 0,-1 0 0,1 0 0,-1 0 0,1 0 0,0 0 0,-1 0 0,1 1 0,0-1 0,-1 0 0,1 0 0,-1 1 0,1-1 0,-1 1 0,1-1 0,0 0 0,0 1 0,2 4 0,1-1 0,-1 1 0,0 0 0,0 0 0,0 0 0,2 7 0,-2-6 0,6 13 0,3 10 0,2-1 0,1-1 0,1 0 0,32 41 0,-45-66-54,0 1-1,0-1 0,0 0 1,0 0-1,1 0 1,-1 0-1,1 0 0,-1-1 1,1 0-1,0 0 1,-1 0-1,1 0 0,0 0 1,0-1-1,0 1 0,0-1 1,-1 0-1,1 0 1,0-1-1,0 1 0,0-1 1,0 0-1,-1 0 1,5-2-1,9-3-6771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32.497"/>
    </inkml:context>
    <inkml:brush xml:id="br0">
      <inkml:brushProperty name="width" value="0.05" units="cm"/>
      <inkml:brushProperty name="height" value="0.05" units="cm"/>
      <inkml:brushProperty name="color" value="#E71224"/>
    </inkml:brush>
  </inkml:definitions>
  <inkml:trace contextRef="#ctx0" brushRef="#br0">2 0 24575,'-2'78'0,"4"87"0,11-99 0,-9-49 0,0 1 0,1 18 0,-5-27-103,2 3-108,-2 1 1,1-1 0,-2 0 0,0 0-1,-3 19 1,-3-13-6616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32.967"/>
    </inkml:context>
    <inkml:brush xml:id="br0">
      <inkml:brushProperty name="width" value="0.05" units="cm"/>
      <inkml:brushProperty name="height" value="0.05" units="cm"/>
      <inkml:brushProperty name="color" value="#E71224"/>
    </inkml:brush>
  </inkml:definitions>
  <inkml:trace contextRef="#ctx0" brushRef="#br0">0 135 24575,'1'-1'0,"0"-1"0,-1 0 0,1 1 0,0-1 0,0 0 0,0 1 0,1-1 0,-1 1 0,0 0 0,0-1 0,1 1 0,-1 0 0,1 0 0,-1 0 0,1 0 0,0 0 0,2-1 0,32-15 0,-7 7 0,3-2 0,1 1 0,0 2 0,0 1 0,1 2 0,62-4 0,-63 8 0,57-9 0,-56 5 0,53-2 0,-7 9-1365,-56-1-5461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34.035"/>
    </inkml:context>
    <inkml:brush xml:id="br0">
      <inkml:brushProperty name="width" value="0.05" units="cm"/>
      <inkml:brushProperty name="height" value="0.05" units="cm"/>
      <inkml:brushProperty name="color" value="#E71224"/>
    </inkml:brush>
  </inkml:definitions>
  <inkml:trace contextRef="#ctx0" brushRef="#br0">0 17 24575,'1'4'0,"0"1"0,1 0 0,0 0 0,-1 0 0,5 7 0,3 7 0,-4-5 0,0-1 0,2 1 0,-1-1 0,2-1 0,-1 1 0,15 15 0,-21-26 0,1 0 0,-1-1 0,1 1 0,0-1 0,-1 1 0,1-1 0,0 0 0,0 1 0,0-1 0,0 0 0,0 0 0,0-1 0,0 1 0,1 0 0,-1-1 0,0 1 0,0-1 0,1 0 0,-1 1 0,0-1 0,1 0 0,2-1 0,0 0 0,-1 0 0,0-1 0,0 1 0,0-1 0,-1 0 0,1 0 0,0-1 0,-1 1 0,1-1 0,-1 1 0,5-6 0,-1 0 0,-1 1 0,1-1 0,-1 0 0,0-1 0,-1 0 0,0 0 0,-1 0 0,0 0 0,6-19 0,-5-37 0,-5 80 0,-1 1 0,1 0 0,0 0 0,1 0 0,1 0 0,1-1 0,0 1 0,1 0 0,8 20 0,4 2-1365,-9-20-5461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35.943"/>
    </inkml:context>
    <inkml:brush xml:id="br0">
      <inkml:brushProperty name="width" value="0.05" units="cm"/>
      <inkml:brushProperty name="height" value="0.05" units="cm"/>
      <inkml:brushProperty name="color" value="#E71224"/>
    </inkml:brush>
  </inkml:definitions>
  <inkml:trace contextRef="#ctx0" brushRef="#br0">376 2 24575,'-87'-2'0,"-97"4"0,175-1 0,0 1 0,0 0 0,0 0 0,1 0 0,-1 1 0,-9 5 0,16-7 0,0-1 0,0 1 0,0 0 0,0 0 0,0 0 0,1 0 0,-1 1 0,0-1 0,1 0 0,-1 1 0,1-1 0,-1 1 0,1 0 0,0-1 0,0 1 0,0 0 0,0 0 0,0 0 0,0-1 0,0 1 0,1 0 0,-1 0 0,1 0 0,-1 1 0,1-1 0,0 0 0,-1 0 0,1 0 0,1 0 0,-1 0 0,1 4 0,0-4 0,0 1 0,1-1 0,0 1 0,0-1 0,0 0 0,0 0 0,0 0 0,0 0 0,0 0 0,1 0 0,-1-1 0,1 1 0,-1-1 0,1 1 0,0-1 0,-1 0 0,6 1 0,54 15 0,-58-16 0,24 4 0,-18-4 0,-1 0 0,1 1 0,-1 1 0,14 4 0,-21-6 0,1 1 0,-1-1 0,1 1 0,-1-1 0,1 1 0,-1 0 0,0 0 0,0 0 0,0 0 0,0 0 0,0 1 0,-1-1 0,1 0 0,-1 1 0,1-1 0,-1 1 0,0 0 0,0-1 0,1 5 0,1 4 0,-1 0 0,0 1 0,-1-1 0,-1 0 0,0 17 0,0-25 0,0 1 0,0-1 0,-1 0 0,1 1 0,-1-1 0,0 0 0,0 0 0,0 1 0,0-1 0,0 0 0,-1 0 0,1 0 0,-1-1 0,0 1 0,0 0 0,0-1 0,0 1 0,-1-1 0,1 1 0,-1-1 0,1 0 0,-6 3 0,-53 16-1365,43-15-5461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17.293"/>
    </inkml:context>
    <inkml:brush xml:id="br0">
      <inkml:brushProperty name="width" value="0.05" units="cm"/>
      <inkml:brushProperty name="height" value="0.05" units="cm"/>
      <inkml:brushProperty name="color" value="#E71224"/>
    </inkml:brush>
  </inkml:definitions>
  <inkml:trace contextRef="#ctx0" brushRef="#br0">2788 0 24575,'-11'0'0,"-103"5"0,98-3 0,0 0 0,1 2 0,0 0 0,0 1 0,-19 8 0,16-5 0,-1 1 0,0 0 0,-42 11 0,25-10 0,-71 31 0,92-34 0,-4 2 0,2 1 0,-22 14 0,-21 13 0,18-17 0,22-11 0,1 0 0,0 1 0,1 1 0,0 0 0,-20 18 0,32-23 0,-1-1 0,0-1 0,0 1 0,-1-1 0,1-1 0,-9 4 0,-30 16 0,-49 30 0,72-42 0,-22 8 0,35-15 0,0 0 0,0 0 0,0 1 0,1 0 0,0 1 0,-9 6 0,-1 2 0,0-2 0,-1 0 0,0-1 0,-41 16 0,32-15 0,-45 26 0,63-31 0,-5 3 0,-1 0 0,-26 11 0,12-7 0,-54 34 0,44-24 0,18-10 0,12-7 0,0-1 0,0 0 0,0-1 0,-1 0 0,-18 5 0,-34 13 0,50-16 0,0-2 0,-29 8 0,15-6 0,0 2 0,0 1 0,1 1 0,-28 15 0,41-19 0,3-3 0,-1 0 0,1-1 0,-1 0 0,1-1 0,-1 0 0,0-1 0,-15 0 0,10-1 0,0 2 0,-27 5 0,-156 47 0,175-47 0,-44 20 0,46-17 0,0-1 0,-28 7 0,10-1 0,35-12 0,-1 0 0,0-1 0,0 1 0,-1-1 0,-9 1 0,16-3 0,1 0 0,-1 0 0,0-1 0,0 1 0,1 0 0,-1 0 0,0-1 0,1 1 0,-1 0 0,0-1 0,1 1 0,-1-1 0,0 1 0,1-1 0,-1 1 0,1-1 0,-1 1 0,1-1 0,-1 0 0,1 1 0,0-1 0,-1 0 0,1 1 0,0-1 0,-1 0 0,1 1 0,0-1 0,0 0 0,0 0 0,0 1 0,0-1 0,-1-1 0,0-29 0,1 26 0,3-65-71,0-35 250,-3 95-343,-1 0 0,0 1 1,-1-1-1,0 1 0,0 0 1,-1-1-1,0 1 1,-6-10-1,-2 2-6662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17.794"/>
    </inkml:context>
    <inkml:brush xml:id="br0">
      <inkml:brushProperty name="width" value="0.05" units="cm"/>
      <inkml:brushProperty name="height" value="0.05" units="cm"/>
      <inkml:brushProperty name="color" value="#E71224"/>
    </inkml:brush>
  </inkml:definitions>
  <inkml:trace contextRef="#ctx0" brushRef="#br0">0 1 24575,'22'1'0,"0"1"0,0 1 0,-1 1 0,1 2 0,22 7 0,3 1 0,-22-7 0,8 2 0,53 21 0,-46-17-1365,-20-9-5461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3T17:46:32.41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19.079"/>
    </inkml:context>
    <inkml:brush xml:id="br0">
      <inkml:brushProperty name="width" value="0.05" units="cm"/>
      <inkml:brushProperty name="height" value="0.05" units="cm"/>
      <inkml:brushProperty name="color" value="#E71224"/>
    </inkml:brush>
  </inkml:definitions>
  <inkml:trace contextRef="#ctx0" brushRef="#br0">148 0 24575,'0'30'0,"2"6"0,-3 1 0,0-1 0,-3 0 0,-1 0 0,-15 55 0,13-65 0,1 2 0,-5 53 0,9-59 0,-2-4 0,0 0 0,0-1 0,-2 1 0,0-1 0,-10 17 0,9-18 0,0 0 0,1 1 0,0-1 0,1 2 0,-3 23 0,1 5-1365,1-29-5461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19.658"/>
    </inkml:context>
    <inkml:brush xml:id="br0">
      <inkml:brushProperty name="width" value="0.05" units="cm"/>
      <inkml:brushProperty name="height" value="0.05" units="cm"/>
      <inkml:brushProperty name="color" value="#E71224"/>
    </inkml:brush>
  </inkml:definitions>
  <inkml:trace contextRef="#ctx0" brushRef="#br0">0 85 24575,'22'-2'0,"0"-2"0,0 0 0,0-1 0,-1-1 0,0-1 0,-1 0 0,34-19 0,-49 24 0,10-3-49,1 0 0,1 2 0,-1-1 0,1 2 0,-1 0 0,1 2 1,0-1-1,20 3 0,-9-1-876,-4 0-5901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20.329"/>
    </inkml:context>
    <inkml:brush xml:id="br0">
      <inkml:brushProperty name="width" value="0.05" units="cm"/>
      <inkml:brushProperty name="height" value="0.05" units="cm"/>
      <inkml:brushProperty name="color" value="#E71224"/>
    </inkml:brush>
  </inkml:definitions>
  <inkml:trace contextRef="#ctx0" brushRef="#br0">0 1 24575,'0'4'0,"5"2"0,1 4 0,0 6 0,-1 3 0,-2 5 0,3-3 0,2 0 0,-2 1 0,-2 1 0,0 2 0,-3 0 0,0 2 0,-1-5-8191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20.66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22.242"/>
    </inkml:context>
    <inkml:brush xml:id="br0">
      <inkml:brushProperty name="width" value="0.05" units="cm"/>
      <inkml:brushProperty name="height" value="0.05" units="cm"/>
      <inkml:brushProperty name="color" value="#E71224"/>
    </inkml:brush>
  </inkml:definitions>
  <inkml:trace contextRef="#ctx0" brushRef="#br0">0 1 24575,'1'8'0,"0"1"0,0-1 0,1 1 0,6 15 0,3 25 0,-7 103 0,-6-187 0,0 17 0,1 1 0,1-1 0,1 1 0,0-1 0,7-31 0,-8 47 0,1 0 0,0 0 0,0 0 0,0 0 0,0 0 0,0 0 0,1 0 0,-1 1 0,0-1 0,1 0 0,0 1 0,-1-1 0,1 1 0,0 0 0,0-1 0,-1 1 0,1 0 0,0 0 0,0 0 0,0 0 0,0 1 0,1-1 0,-1 1 0,0-1 0,0 1 0,0 0 0,0-1 0,1 1 0,-1 0 0,4 1 0,-2-1 0,0 1 0,0 0 0,0 0 0,0 0 0,-1 1 0,1-1 0,0 1 0,0 0 0,-1 0 0,1 0 0,-1 1 0,0-1 0,0 1 0,0 0 0,5 5 0,6 12 0,22 43 0,-14-22 0,-3 10 0,-19-61 0,0 0 0,1 0 0,0 1 0,1-1 0,0 1 0,3-11 0,2-7 0,9-37 0,-15 60 0,1 0 0,-1 0 0,1 0 0,0 0 0,0 0 0,1 0 0,-1 1 0,1-1 0,-1 1 0,1-1 0,0 1 0,6-4 0,-8 6 0,0 1 0,0-1 0,1 1 0,-1-1 0,0 1 0,1 0 0,-1 0 0,0-1 0,1 1 0,-1 0 0,0 0 0,1 0 0,-1 1 0,0-1 0,1 0 0,-1 0 0,0 1 0,1-1 0,-1 1 0,0-1 0,0 1 0,1-1 0,-1 1 0,0 0 0,0 0 0,0-1 0,0 1 0,0 0 0,0 0 0,0 0 0,0 0 0,0 0 0,-1 1 0,1-1 0,0 0 0,0 2 0,3 3 0,-1 0 0,0 0 0,0 0 0,-1 1 0,0-1 0,2 8 0,3 28 0,-1-7 0,2-1 0,11 36 0,-12-50-1365,-2-3-5461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7:24.281"/>
    </inkml:context>
    <inkml:brush xml:id="br0">
      <inkml:brushProperty name="width" value="0.05" units="cm"/>
      <inkml:brushProperty name="height" value="0.05" units="cm"/>
      <inkml:brushProperty name="color" value="#E71224"/>
    </inkml:brush>
  </inkml:definitions>
  <inkml:trace contextRef="#ctx0" brushRef="#br0">31 249 24575,'15'-1'0,"1"0"0,0-1 0,-1 0 0,30-10 0,-37 10 0,-1-1 0,1 0 0,0 0 0,-1-1 0,0 0 0,0 0 0,0-1 0,-1 0 0,1 0 0,-1 0 0,7-8 0,-10 8 0,0 0 0,0-1 0,0 1 0,-1-1 0,0 0 0,0 1 0,0-1 0,0 0 0,-1 0 0,0 0 0,-1 0 0,1-1 0,-1 1 0,-1-11 0,1 14 0,-1-1 0,1 1 0,-1 0 0,1 0 0,-1-1 0,0 1 0,0 0 0,-1 0 0,1 0 0,-1 0 0,1 0 0,-1 1 0,0-1 0,0 0 0,0 1 0,0-1 0,-1 1 0,1 0 0,-1 0 0,1 0 0,-1 0 0,0 0 0,0 0 0,0 1 0,0-1 0,0 1 0,0 0 0,-3-1 0,-3 0 0,1 1 0,-1 0 0,0 1 0,1-1 0,-1 2 0,0-1 0,1 1 0,-16 4 0,20-4 0,1 0 0,-1 1 0,0-1 0,0 1 0,1 0 0,-1 0 0,1 0 0,0 1 0,-1-1 0,1 1 0,0 0 0,0-1 0,1 1 0,-1 1 0,1-1 0,-1 0 0,1 1 0,0-1 0,1 1 0,-4 6 0,-4 19 0,2-1 0,0 1 0,2 0 0,1 0 0,1 0 0,2 1 0,4 58 0,-3-84 0,1 1 0,-1 0 0,1-1 0,0 1 0,1 0 0,-1-1 0,1 1 0,0-1 0,0 0 0,0 0 0,0 0 0,1 0 0,-1 0 0,1 0 0,0 0 0,1-1 0,-1 1 0,1-1 0,-1 0 0,1 0 0,5 2 0,0-1 0,-1 0 0,1-1 0,0 0 0,1-1 0,-1 0 0,0-1 0,1 1 0,-1-2 0,16 0 0,-1 0-136,0-2-1,0-1 1,-1 0-1,1-2 1,-1-1-1,0 0 1,0-2-1,0-1 0,29-16 1,-36 17-6690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46.964"/>
    </inkml:context>
    <inkml:brush xml:id="br0">
      <inkml:brushProperty name="width" value="0.05" units="cm"/>
      <inkml:brushProperty name="height" value="0.05" units="cm"/>
      <inkml:brushProperty name="color" value="#E71224"/>
    </inkml:brush>
  </inkml:definitions>
  <inkml:trace contextRef="#ctx0" brushRef="#br0">2433 1 24575,'0'10'0,"0"0"0,-1 0 0,0 1 0,-1-1 0,0 0 0,0 0 0,-1 0 0,-1-1 0,1 1 0,-1-1 0,-1 1 0,0-1 0,0-1 0,-1 1 0,0-1 0,-12 13 0,-4 0 0,-42 38 0,12-3 0,-16 11 0,18-30 0,-2-2 0,0-3 0,-82 37 0,88-50 0,27-12 0,1 0 0,1 2 0,-23 13 0,12-5 0,-37 17 0,44-25 0,2 1 0,-1 1 0,1 1 0,-33 27 0,20-12 0,-2-1 0,-66 38 0,54-36 0,36-22 0,0-1 0,-1-1 0,-11 4 0,12-4 0,0 0 0,0 0 0,0 0 0,-9 7 0,5-2 0,0-2 0,-18 9 0,17-10 0,1 1 0,-22 14 0,-51 32 0,39-26 0,32-19 0,1 0 0,-19 5 0,21-8 0,0 0 0,0 1 0,0 0 0,-16 12 0,13-7 0,-1-2 0,0 0 0,0-1 0,-22 7 0,-2 2 0,-119 37 0,40-17 0,50-18 0,21-1 0,-22 5 0,-52 15 0,122-37 2,0-1 1,0 1-1,-1-1 0,1 0 0,0 1 0,0-1 1,0 0-1,0 0 0,0 0 0,0 0 0,-1 0 1,1 0-1,0 0 0,0 0 0,0-1 0,0 1 1,0 0-1,0-1 0,0 1 0,0-1 0,0 1 1,0-1-1,0 1 0,0-1 0,0 0 0,0 1 1,0-1-1,0 0 0,1 0 0,-1 0 0,0 0 1,1 0-1,-1 0 0,0 0 0,1 0 0,-1 0 1,1 0-1,0 0 0,-1 0 0,1 0 0,0 0 1,0 0-1,-1 0 0,1 0 0,0 0 0,0-1 1,0 1-1,0 0 0,1 0 0,-1-2 0,1-8-311,0 0-1,1 0 0,6-20 0,-7 29 72,5-18-6588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47.339"/>
    </inkml:context>
    <inkml:brush xml:id="br0">
      <inkml:brushProperty name="width" value="0.05" units="cm"/>
      <inkml:brushProperty name="height" value="0.05" units="cm"/>
      <inkml:brushProperty name="color" value="#E71224"/>
    </inkml:brush>
  </inkml:definitions>
  <inkml:trace contextRef="#ctx0" brushRef="#br0">0 12 24575,'5'0'0,"6"0"0,5 0 0,6 0 0,2 0 0,3 0 0,1 0 0,0 0 0,0 0 0,0 0 0,0 0 0,-1 0 0,0 0 0,1 0 0,-1 0 0,-5-5 0,-5-1-8191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48.197"/>
    </inkml:context>
    <inkml:brush xml:id="br0">
      <inkml:brushProperty name="width" value="0.05" units="cm"/>
      <inkml:brushProperty name="height" value="0.05" units="cm"/>
      <inkml:brushProperty name="color" value="#E71224"/>
    </inkml:brush>
  </inkml:definitions>
  <inkml:trace contextRef="#ctx0" brushRef="#br0">99 0 24575,'1'87'0,"-3"98"0,-10-108 0,-2 9 0,11-59 0,-1-1 0,-1 1 0,-10 26 0,-7 36 0,18-21 0,5-56 0,-1 1 0,-1-1 0,0 1 0,-5 18 0,6-31-38,0 1 0,0-1 0,0 1 1,0-1-1,0 1 0,0-1 0,0 1 0,0-1 0,0 1 0,-1-1 0,1 1 0,0-1 0,0 1 0,-1-1 0,1 1 0,0-1 1,0 0-1,-1 1 0,1-1 0,0 0 0,-1 1 0,1-1 0,-1 0 0,1 1 0,0-1 0,-1 0 0,1 0 0,-1 1 0,1-1 1,-1 0-1,1 0 0,-1 0 0,1 0 0,-1 0 0,0 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15:36:48.813"/>
    </inkml:context>
    <inkml:brush xml:id="br0">
      <inkml:brushProperty name="width" value="0.05" units="cm"/>
      <inkml:brushProperty name="height" value="0.05" units="cm"/>
      <inkml:brushProperty name="color" value="#E71224"/>
    </inkml:brush>
  </inkml:definitions>
  <inkml:trace contextRef="#ctx0" brushRef="#br0">241 1 24575,'4'0'0,"12"-1"0,0 1 0,0 1 0,0 1 0,29 6 0,-40-6 0,-1-1 0,1 1 0,-1 0 0,0 0 0,0 1 0,0-1 0,0 1 0,0 0 0,0 0 0,-1 0 0,0 1 0,1-1 0,-1 1 0,-1 0 0,1-1 0,0 1 0,-1 1 0,0-1 0,0 0 0,0 0 0,1 6 0,1 2 0,8 20 0,-2 1 0,-1 0 0,-1 0 0,-2 1 0,3 56 0,-9-75 0,0-1 0,-1 1 0,-1 0 0,0-1 0,-1 1 0,-1-1 0,0 0 0,-1 0 0,-1 0 0,0-1 0,0 0 0,-1 0 0,-1 0 0,-1-1 0,1 0 0,-2-1 0,-19 19 0,-36 38 0,48-49 0,-1 0 0,0-1 0,-1-1 0,-1-1 0,-23 15 0,-3-2-40,33-19-181,-1-1 1,-1-1-1,0 0 0,0 0 0,-23 7 0,18-11-6605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17FF-E677-47C3-90A4-BD452512A0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490DD8-CD4E-42C1-B723-C709CC932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D6BC94-18F3-41EB-B81A-447D02467539}"/>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5" name="Footer Placeholder 4">
            <a:extLst>
              <a:ext uri="{FF2B5EF4-FFF2-40B4-BE49-F238E27FC236}">
                <a16:creationId xmlns:a16="http://schemas.microsoft.com/office/drawing/2014/main" id="{E1CAC5B0-8827-49D0-9542-A941E84EE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91EC0-3297-45C5-84CF-69D8EE8F4E28}"/>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415988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3F51-3F5C-4AA8-BB45-9B00E045A4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54B28-F9FA-41CB-9597-9DB9B7D682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9D582-6BBF-4179-AE27-AD0CFADC0EFA}"/>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5" name="Footer Placeholder 4">
            <a:extLst>
              <a:ext uri="{FF2B5EF4-FFF2-40B4-BE49-F238E27FC236}">
                <a16:creationId xmlns:a16="http://schemas.microsoft.com/office/drawing/2014/main" id="{023904C9-6D6C-433B-9E3D-C2D031455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EC73C-F34B-4551-ABB9-51AEBEC3F217}"/>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209376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C90F37-A4B7-4FAA-8361-A82A8A7FB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7D7058-307B-4080-AD6A-8188A3E0F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231F8-7FD5-445C-98C6-F387DD9A54A2}"/>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5" name="Footer Placeholder 4">
            <a:extLst>
              <a:ext uri="{FF2B5EF4-FFF2-40B4-BE49-F238E27FC236}">
                <a16:creationId xmlns:a16="http://schemas.microsoft.com/office/drawing/2014/main" id="{0372E0DF-CCC4-40E5-8BA7-74A4F674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45BA9-508B-45A3-8891-8FA781662CE0}"/>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259785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3738-9D69-4475-BE6E-DBBA9CD5A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68849-C6CC-4056-817F-B3843DED56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B81F6-EA56-42C1-971E-BE0145CF1631}"/>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5" name="Footer Placeholder 4">
            <a:extLst>
              <a:ext uri="{FF2B5EF4-FFF2-40B4-BE49-F238E27FC236}">
                <a16:creationId xmlns:a16="http://schemas.microsoft.com/office/drawing/2014/main" id="{4849E4FD-CA14-4CD4-82F5-A11A1E70C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5BE09-3C48-4C46-88BF-3B12F2670DAD}"/>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54213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9DE9-75D0-4C9C-B8D0-39E58EE476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7A12D-FC59-453F-BB77-A5757B363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EB43A-5B6C-43D8-B651-A9CA9DABC39D}"/>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5" name="Footer Placeholder 4">
            <a:extLst>
              <a:ext uri="{FF2B5EF4-FFF2-40B4-BE49-F238E27FC236}">
                <a16:creationId xmlns:a16="http://schemas.microsoft.com/office/drawing/2014/main" id="{56194306-5D2F-435F-97C0-73D465204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F0A72-A94D-46FD-88A9-12971D155E8B}"/>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38350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E61D-7823-4EFB-8A86-E595D9023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DA487-D062-40CD-94FA-DD9D2EC481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0D3BA4-73CE-4F2F-8980-281360A97D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CEFDA-D86E-41F3-BB1F-B408214BFE2A}"/>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6" name="Footer Placeholder 5">
            <a:extLst>
              <a:ext uri="{FF2B5EF4-FFF2-40B4-BE49-F238E27FC236}">
                <a16:creationId xmlns:a16="http://schemas.microsoft.com/office/drawing/2014/main" id="{FBD03A0B-5FE0-4929-890F-935396271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B6F07-0ACE-4676-8E07-6038B6683BD5}"/>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177490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9A80-E273-4B1B-A961-10B6162316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A0169-70F7-423E-80A7-5AB196159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5D574-BD54-4AAD-BA0E-F29551A2FB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F36A35-AF5A-4B18-BF23-033A2DEAA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BCB2A-733D-40DB-8777-7AE7DA773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F5FF70-CBB2-449A-9B29-523432A9E5B8}"/>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8" name="Footer Placeholder 7">
            <a:extLst>
              <a:ext uri="{FF2B5EF4-FFF2-40B4-BE49-F238E27FC236}">
                <a16:creationId xmlns:a16="http://schemas.microsoft.com/office/drawing/2014/main" id="{C86DEF4E-5DCE-4461-92F3-F438CE4B22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02DF0-EE05-4082-83B8-CAC0BDA2DDEA}"/>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128079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6725-57CA-44F8-B0A9-6233AB8D87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D3A2D6-6A76-4F98-B8FC-FD3C4479012F}"/>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4" name="Footer Placeholder 3">
            <a:extLst>
              <a:ext uri="{FF2B5EF4-FFF2-40B4-BE49-F238E27FC236}">
                <a16:creationId xmlns:a16="http://schemas.microsoft.com/office/drawing/2014/main" id="{4B7A7B64-75ED-454E-8E77-C9BB462B10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814486-05BF-472C-9CE8-6E64A9EA6FB7}"/>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12839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D783B-A9EC-4B30-B5DF-A70775DAE3D4}"/>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3" name="Footer Placeholder 2">
            <a:extLst>
              <a:ext uri="{FF2B5EF4-FFF2-40B4-BE49-F238E27FC236}">
                <a16:creationId xmlns:a16="http://schemas.microsoft.com/office/drawing/2014/main" id="{A78BD9C9-9A86-4F49-8D5B-B90B776E0E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B4730C-B2FC-4E6F-BA04-B31D49179170}"/>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384100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0522-4234-4E3D-868A-46025D47A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53A96D-FD3F-4EB5-91FD-86EAF15A5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5E1404-288E-46BA-BE22-05EABDDD6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24025-B166-44DD-8E6B-6E0788EFEDD7}"/>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6" name="Footer Placeholder 5">
            <a:extLst>
              <a:ext uri="{FF2B5EF4-FFF2-40B4-BE49-F238E27FC236}">
                <a16:creationId xmlns:a16="http://schemas.microsoft.com/office/drawing/2014/main" id="{9F6422B8-E887-431C-A806-98ED587B0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4738B-52F4-40F3-9C1E-E828FF2FDAFC}"/>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134526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A561-CBB0-4FD0-A91F-275C3CE37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74E14D-9A61-4391-88B2-F1AB9C586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CA11A-0448-4AF7-ADDA-2D8FD4708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95BCB-9A54-494B-9768-CFF013832B89}"/>
              </a:ext>
            </a:extLst>
          </p:cNvPr>
          <p:cNvSpPr>
            <a:spLocks noGrp="1"/>
          </p:cNvSpPr>
          <p:nvPr>
            <p:ph type="dt" sz="half" idx="10"/>
          </p:nvPr>
        </p:nvSpPr>
        <p:spPr/>
        <p:txBody>
          <a:bodyPr/>
          <a:lstStyle/>
          <a:p>
            <a:fld id="{5893F30C-7EC9-44A0-80FB-CD41AFD6F3E4}" type="datetimeFigureOut">
              <a:rPr lang="en-US" smtClean="0"/>
              <a:t>2/8/2022</a:t>
            </a:fld>
            <a:endParaRPr lang="en-US"/>
          </a:p>
        </p:txBody>
      </p:sp>
      <p:sp>
        <p:nvSpPr>
          <p:cNvPr id="6" name="Footer Placeholder 5">
            <a:extLst>
              <a:ext uri="{FF2B5EF4-FFF2-40B4-BE49-F238E27FC236}">
                <a16:creationId xmlns:a16="http://schemas.microsoft.com/office/drawing/2014/main" id="{B10DAC13-2F6D-4F23-A1F1-09F70B7FC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87BC5-4CEC-4720-AF8F-E0AC1ADD41EB}"/>
              </a:ext>
            </a:extLst>
          </p:cNvPr>
          <p:cNvSpPr>
            <a:spLocks noGrp="1"/>
          </p:cNvSpPr>
          <p:nvPr>
            <p:ph type="sldNum" sz="quarter" idx="12"/>
          </p:nvPr>
        </p:nvSpPr>
        <p:spPr/>
        <p:txBody>
          <a:bodyPr/>
          <a:lstStyle/>
          <a:p>
            <a:fld id="{141E8401-8AD5-4F10-8D99-5F590A2335D9}" type="slidenum">
              <a:rPr lang="en-US" smtClean="0"/>
              <a:t>‹#›</a:t>
            </a:fld>
            <a:endParaRPr lang="en-US"/>
          </a:p>
        </p:txBody>
      </p:sp>
    </p:spTree>
    <p:extLst>
      <p:ext uri="{BB962C8B-B14F-4D97-AF65-F5344CB8AC3E}">
        <p14:creationId xmlns:p14="http://schemas.microsoft.com/office/powerpoint/2010/main" val="108096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1BA6E-8BBF-4F68-85CC-6DE64BFB2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94A715-6BFC-4E67-95A3-1905AC997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3AB84-5572-4A1D-AAEE-74E620D85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3F30C-7EC9-44A0-80FB-CD41AFD6F3E4}" type="datetimeFigureOut">
              <a:rPr lang="en-US" smtClean="0"/>
              <a:t>2/8/2022</a:t>
            </a:fld>
            <a:endParaRPr lang="en-US"/>
          </a:p>
        </p:txBody>
      </p:sp>
      <p:sp>
        <p:nvSpPr>
          <p:cNvPr id="5" name="Footer Placeholder 4">
            <a:extLst>
              <a:ext uri="{FF2B5EF4-FFF2-40B4-BE49-F238E27FC236}">
                <a16:creationId xmlns:a16="http://schemas.microsoft.com/office/drawing/2014/main" id="{63120CED-A40B-4082-859B-3CC45E4736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E1389D-41ED-45E1-BDB8-7DB6DF2F5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E8401-8AD5-4F10-8D99-5F590A2335D9}" type="slidenum">
              <a:rPr lang="en-US" smtClean="0"/>
              <a:t>‹#›</a:t>
            </a:fld>
            <a:endParaRPr lang="en-US"/>
          </a:p>
        </p:txBody>
      </p:sp>
    </p:spTree>
    <p:extLst>
      <p:ext uri="{BB962C8B-B14F-4D97-AF65-F5344CB8AC3E}">
        <p14:creationId xmlns:p14="http://schemas.microsoft.com/office/powerpoint/2010/main" val="273567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18" Type="http://schemas.openxmlformats.org/officeDocument/2006/relationships/customXml" Target="../ink/ink22.xml"/><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customXml" Target="../ink/ink18.xml"/><Relationship Id="rId17" Type="http://schemas.openxmlformats.org/officeDocument/2006/relationships/customXml" Target="../ink/ink21.xml"/><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20.xml"/><Relationship Id="rId10" Type="http://schemas.openxmlformats.org/officeDocument/2006/relationships/image" Target="../media/image11.png"/><Relationship Id="rId19" Type="http://schemas.openxmlformats.org/officeDocument/2006/relationships/customXml" Target="../ink/ink23.xml"/><Relationship Id="rId4" Type="http://schemas.openxmlformats.org/officeDocument/2006/relationships/image" Target="../media/image15.png"/><Relationship Id="rId9" Type="http://schemas.openxmlformats.org/officeDocument/2006/relationships/customXml" Target="../ink/ink16.xml"/><Relationship Id="rId14" Type="http://schemas.openxmlformats.org/officeDocument/2006/relationships/customXml" Target="../ink/ink19.xml"/></Relationships>
</file>

<file path=ppt/slides/_rels/slide12.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customXml" Target="../ink/ink30.xml"/><Relationship Id="rId18" Type="http://schemas.openxmlformats.org/officeDocument/2006/relationships/customXml" Target="../ink/ink34.xml"/><Relationship Id="rId3" Type="http://schemas.openxmlformats.org/officeDocument/2006/relationships/customXml" Target="../ink/ink24.xml"/><Relationship Id="rId7" Type="http://schemas.openxmlformats.org/officeDocument/2006/relationships/customXml" Target="../ink/ink26.xml"/><Relationship Id="rId12" Type="http://schemas.openxmlformats.org/officeDocument/2006/relationships/image" Target="../media/image21.png"/><Relationship Id="rId17" Type="http://schemas.openxmlformats.org/officeDocument/2006/relationships/customXml" Target="../ink/ink33.xml"/><Relationship Id="rId2" Type="http://schemas.openxmlformats.org/officeDocument/2006/relationships/image" Target="../media/image4.png"/><Relationship Id="rId16" Type="http://schemas.openxmlformats.org/officeDocument/2006/relationships/customXml" Target="../ink/ink3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29.xml"/><Relationship Id="rId5" Type="http://schemas.openxmlformats.org/officeDocument/2006/relationships/customXml" Target="../ink/ink25.xml"/><Relationship Id="rId15" Type="http://schemas.openxmlformats.org/officeDocument/2006/relationships/image" Target="../media/image12.png"/><Relationship Id="rId10" Type="http://schemas.openxmlformats.org/officeDocument/2006/relationships/customXml" Target="../ink/ink28.xml"/><Relationship Id="rId19"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11.png"/><Relationship Id="rId14" Type="http://schemas.openxmlformats.org/officeDocument/2006/relationships/customXml" Target="../ink/ink31.xml"/></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customXml" Target="../ink/ink35.xml"/><Relationship Id="rId7" Type="http://schemas.openxmlformats.org/officeDocument/2006/relationships/customXml" Target="../ink/ink3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3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ustomXml" Target="../ink/ink41.xml"/><Relationship Id="rId2"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customXml" Target="../ink/ink40.xml"/><Relationship Id="rId5" Type="http://schemas.openxmlformats.org/officeDocument/2006/relationships/image" Target="../media/image3.png"/><Relationship Id="rId4" Type="http://schemas.openxmlformats.org/officeDocument/2006/relationships/customXml" Target="../ink/ink39.xml"/></Relationships>
</file>

<file path=ppt/slides/_rels/slide15.xml.rels><?xml version="1.0" encoding="UTF-8" standalone="yes"?>
<Relationships xmlns="http://schemas.openxmlformats.org/package/2006/relationships"><Relationship Id="rId3" Type="http://schemas.openxmlformats.org/officeDocument/2006/relationships/customXml" Target="../ink/ink42.xml"/><Relationship Id="rId2" Type="http://schemas.microsoft.com/office/2018/10/relationships/comments" Target="../comments/modernComment_141_69CB568F.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6_FBDD37FA.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customXml" Target="../ink/ink44.xml"/><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13" Type="http://schemas.openxmlformats.org/officeDocument/2006/relationships/customXml" Target="../ink/ink50.xml"/><Relationship Id="rId18" Type="http://schemas.openxmlformats.org/officeDocument/2006/relationships/image" Target="../media/image101.png"/><Relationship Id="rId26" Type="http://schemas.openxmlformats.org/officeDocument/2006/relationships/image" Target="../media/image105.png"/><Relationship Id="rId39" Type="http://schemas.openxmlformats.org/officeDocument/2006/relationships/customXml" Target="../ink/ink63.xml"/><Relationship Id="rId21" Type="http://schemas.openxmlformats.org/officeDocument/2006/relationships/customXml" Target="../ink/ink54.xml"/><Relationship Id="rId34" Type="http://schemas.openxmlformats.org/officeDocument/2006/relationships/image" Target="../media/image109.png"/><Relationship Id="rId42" Type="http://schemas.openxmlformats.org/officeDocument/2006/relationships/image" Target="../media/image113.png"/><Relationship Id="rId47" Type="http://schemas.openxmlformats.org/officeDocument/2006/relationships/customXml" Target="../ink/ink67.xml"/><Relationship Id="rId50" Type="http://schemas.openxmlformats.org/officeDocument/2006/relationships/image" Target="../media/image117.png"/><Relationship Id="rId55" Type="http://schemas.openxmlformats.org/officeDocument/2006/relationships/customXml" Target="../ink/ink71.xml"/><Relationship Id="rId63" Type="http://schemas.openxmlformats.org/officeDocument/2006/relationships/customXml" Target="../ink/ink75.xml"/><Relationship Id="rId68" Type="http://schemas.openxmlformats.org/officeDocument/2006/relationships/image" Target="../media/image126.png"/><Relationship Id="rId76" Type="http://schemas.openxmlformats.org/officeDocument/2006/relationships/image" Target="../media/image130.png"/><Relationship Id="rId84" Type="http://schemas.openxmlformats.org/officeDocument/2006/relationships/image" Target="../media/image134.png"/><Relationship Id="rId7" Type="http://schemas.openxmlformats.org/officeDocument/2006/relationships/customXml" Target="../ink/ink47.xml"/><Relationship Id="rId71" Type="http://schemas.openxmlformats.org/officeDocument/2006/relationships/customXml" Target="../ink/ink79.xml"/><Relationship Id="rId2" Type="http://schemas.openxmlformats.org/officeDocument/2006/relationships/image" Target="../media/image19.png"/><Relationship Id="rId16" Type="http://schemas.openxmlformats.org/officeDocument/2006/relationships/image" Target="../media/image100.png"/><Relationship Id="rId29" Type="http://schemas.openxmlformats.org/officeDocument/2006/relationships/customXml" Target="../ink/ink58.xml"/><Relationship Id="rId11" Type="http://schemas.openxmlformats.org/officeDocument/2006/relationships/customXml" Target="../ink/ink49.xml"/><Relationship Id="rId24" Type="http://schemas.openxmlformats.org/officeDocument/2006/relationships/image" Target="../media/image104.png"/><Relationship Id="rId32" Type="http://schemas.openxmlformats.org/officeDocument/2006/relationships/image" Target="../media/image108.png"/><Relationship Id="rId37" Type="http://schemas.openxmlformats.org/officeDocument/2006/relationships/customXml" Target="../ink/ink62.xml"/><Relationship Id="rId40" Type="http://schemas.openxmlformats.org/officeDocument/2006/relationships/image" Target="../media/image112.png"/><Relationship Id="rId45" Type="http://schemas.openxmlformats.org/officeDocument/2006/relationships/customXml" Target="../ink/ink66.xml"/><Relationship Id="rId53" Type="http://schemas.openxmlformats.org/officeDocument/2006/relationships/customXml" Target="../ink/ink70.xml"/><Relationship Id="rId58" Type="http://schemas.openxmlformats.org/officeDocument/2006/relationships/image" Target="../media/image121.png"/><Relationship Id="rId66" Type="http://schemas.openxmlformats.org/officeDocument/2006/relationships/image" Target="../media/image125.png"/><Relationship Id="rId74" Type="http://schemas.openxmlformats.org/officeDocument/2006/relationships/image" Target="../media/image129.png"/><Relationship Id="rId79" Type="http://schemas.openxmlformats.org/officeDocument/2006/relationships/customXml" Target="../ink/ink83.xml"/><Relationship Id="rId87" Type="http://schemas.openxmlformats.org/officeDocument/2006/relationships/customXml" Target="../ink/ink87.xml"/><Relationship Id="rId5" Type="http://schemas.openxmlformats.org/officeDocument/2006/relationships/customXml" Target="../ink/ink46.xml"/><Relationship Id="rId61" Type="http://schemas.openxmlformats.org/officeDocument/2006/relationships/customXml" Target="../ink/ink74.xml"/><Relationship Id="rId82" Type="http://schemas.openxmlformats.org/officeDocument/2006/relationships/image" Target="../media/image133.png"/><Relationship Id="rId19" Type="http://schemas.openxmlformats.org/officeDocument/2006/relationships/customXml" Target="../ink/ink53.xml"/><Relationship Id="rId4" Type="http://schemas.openxmlformats.org/officeDocument/2006/relationships/image" Target="../media/image94.png"/><Relationship Id="rId9" Type="http://schemas.openxmlformats.org/officeDocument/2006/relationships/customXml" Target="../ink/ink48.xml"/><Relationship Id="rId14" Type="http://schemas.openxmlformats.org/officeDocument/2006/relationships/image" Target="../media/image99.png"/><Relationship Id="rId22" Type="http://schemas.openxmlformats.org/officeDocument/2006/relationships/image" Target="../media/image103.png"/><Relationship Id="rId27" Type="http://schemas.openxmlformats.org/officeDocument/2006/relationships/customXml" Target="../ink/ink57.xml"/><Relationship Id="rId30" Type="http://schemas.openxmlformats.org/officeDocument/2006/relationships/image" Target="../media/image107.png"/><Relationship Id="rId35" Type="http://schemas.openxmlformats.org/officeDocument/2006/relationships/customXml" Target="../ink/ink61.xml"/><Relationship Id="rId43" Type="http://schemas.openxmlformats.org/officeDocument/2006/relationships/customXml" Target="../ink/ink65.xml"/><Relationship Id="rId48" Type="http://schemas.openxmlformats.org/officeDocument/2006/relationships/image" Target="../media/image116.png"/><Relationship Id="rId56" Type="http://schemas.openxmlformats.org/officeDocument/2006/relationships/image" Target="../media/image120.png"/><Relationship Id="rId64" Type="http://schemas.openxmlformats.org/officeDocument/2006/relationships/image" Target="../media/image124.png"/><Relationship Id="rId69" Type="http://schemas.openxmlformats.org/officeDocument/2006/relationships/customXml" Target="../ink/ink78.xml"/><Relationship Id="rId77" Type="http://schemas.openxmlformats.org/officeDocument/2006/relationships/customXml" Target="../ink/ink82.xml"/><Relationship Id="rId8" Type="http://schemas.openxmlformats.org/officeDocument/2006/relationships/image" Target="../media/image96.png"/><Relationship Id="rId51" Type="http://schemas.openxmlformats.org/officeDocument/2006/relationships/customXml" Target="../ink/ink69.xml"/><Relationship Id="rId72" Type="http://schemas.openxmlformats.org/officeDocument/2006/relationships/image" Target="../media/image128.png"/><Relationship Id="rId80" Type="http://schemas.openxmlformats.org/officeDocument/2006/relationships/image" Target="../media/image132.png"/><Relationship Id="rId85" Type="http://schemas.openxmlformats.org/officeDocument/2006/relationships/customXml" Target="../ink/ink86.xml"/><Relationship Id="rId3" Type="http://schemas.openxmlformats.org/officeDocument/2006/relationships/customXml" Target="../ink/ink45.xml"/><Relationship Id="rId12" Type="http://schemas.openxmlformats.org/officeDocument/2006/relationships/image" Target="../media/image98.png"/><Relationship Id="rId17" Type="http://schemas.openxmlformats.org/officeDocument/2006/relationships/customXml" Target="../ink/ink52.xml"/><Relationship Id="rId25" Type="http://schemas.openxmlformats.org/officeDocument/2006/relationships/customXml" Target="../ink/ink56.xml"/><Relationship Id="rId33" Type="http://schemas.openxmlformats.org/officeDocument/2006/relationships/customXml" Target="../ink/ink60.xml"/><Relationship Id="rId38" Type="http://schemas.openxmlformats.org/officeDocument/2006/relationships/image" Target="../media/image111.png"/><Relationship Id="rId46" Type="http://schemas.openxmlformats.org/officeDocument/2006/relationships/image" Target="../media/image115.png"/><Relationship Id="rId59" Type="http://schemas.openxmlformats.org/officeDocument/2006/relationships/customXml" Target="../ink/ink73.xml"/><Relationship Id="rId67" Type="http://schemas.openxmlformats.org/officeDocument/2006/relationships/customXml" Target="../ink/ink77.xml"/><Relationship Id="rId20" Type="http://schemas.openxmlformats.org/officeDocument/2006/relationships/image" Target="../media/image102.png"/><Relationship Id="rId41" Type="http://schemas.openxmlformats.org/officeDocument/2006/relationships/customXml" Target="../ink/ink64.xml"/><Relationship Id="rId54" Type="http://schemas.openxmlformats.org/officeDocument/2006/relationships/image" Target="../media/image119.png"/><Relationship Id="rId62" Type="http://schemas.openxmlformats.org/officeDocument/2006/relationships/image" Target="../media/image123.png"/><Relationship Id="rId70" Type="http://schemas.openxmlformats.org/officeDocument/2006/relationships/image" Target="../media/image127.png"/><Relationship Id="rId75" Type="http://schemas.openxmlformats.org/officeDocument/2006/relationships/customXml" Target="../ink/ink81.xml"/><Relationship Id="rId83" Type="http://schemas.openxmlformats.org/officeDocument/2006/relationships/customXml" Target="../ink/ink85.xml"/><Relationship Id="rId88"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95.png"/><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image" Target="../media/image106.png"/><Relationship Id="rId36" Type="http://schemas.openxmlformats.org/officeDocument/2006/relationships/image" Target="../media/image110.png"/><Relationship Id="rId49" Type="http://schemas.openxmlformats.org/officeDocument/2006/relationships/customXml" Target="../ink/ink68.xml"/><Relationship Id="rId57" Type="http://schemas.openxmlformats.org/officeDocument/2006/relationships/customXml" Target="../ink/ink72.xml"/><Relationship Id="rId10" Type="http://schemas.openxmlformats.org/officeDocument/2006/relationships/image" Target="../media/image97.png"/><Relationship Id="rId31" Type="http://schemas.openxmlformats.org/officeDocument/2006/relationships/customXml" Target="../ink/ink59.xml"/><Relationship Id="rId44" Type="http://schemas.openxmlformats.org/officeDocument/2006/relationships/image" Target="../media/image114.png"/><Relationship Id="rId52" Type="http://schemas.openxmlformats.org/officeDocument/2006/relationships/image" Target="../media/image118.png"/><Relationship Id="rId60" Type="http://schemas.openxmlformats.org/officeDocument/2006/relationships/image" Target="../media/image122.png"/><Relationship Id="rId65" Type="http://schemas.openxmlformats.org/officeDocument/2006/relationships/customXml" Target="../ink/ink76.xml"/><Relationship Id="rId73" Type="http://schemas.openxmlformats.org/officeDocument/2006/relationships/customXml" Target="../ink/ink80.xml"/><Relationship Id="rId78" Type="http://schemas.openxmlformats.org/officeDocument/2006/relationships/image" Target="../media/image131.png"/><Relationship Id="rId81" Type="http://schemas.openxmlformats.org/officeDocument/2006/relationships/customXml" Target="../ink/ink84.xml"/><Relationship Id="rId86" Type="http://schemas.openxmlformats.org/officeDocument/2006/relationships/image" Target="../media/image135.png"/></Relationships>
</file>

<file path=ppt/slides/_rels/slide22.xml.rels><?xml version="1.0" encoding="UTF-8" standalone="yes"?>
<Relationships xmlns="http://schemas.openxmlformats.org/package/2006/relationships"><Relationship Id="rId13" Type="http://schemas.openxmlformats.org/officeDocument/2006/relationships/customXml" Target="../ink/ink93.xml"/><Relationship Id="rId18" Type="http://schemas.openxmlformats.org/officeDocument/2006/relationships/image" Target="../media/image145.png"/><Relationship Id="rId26" Type="http://schemas.openxmlformats.org/officeDocument/2006/relationships/image" Target="../media/image149.png"/><Relationship Id="rId39" Type="http://schemas.openxmlformats.org/officeDocument/2006/relationships/customXml" Target="../ink/ink106.xml"/><Relationship Id="rId21" Type="http://schemas.openxmlformats.org/officeDocument/2006/relationships/customXml" Target="../ink/ink97.xml"/><Relationship Id="rId34" Type="http://schemas.openxmlformats.org/officeDocument/2006/relationships/image" Target="../media/image153.png"/><Relationship Id="rId42" Type="http://schemas.openxmlformats.org/officeDocument/2006/relationships/customXml" Target="../ink/ink108.xml"/><Relationship Id="rId47" Type="http://schemas.openxmlformats.org/officeDocument/2006/relationships/image" Target="../media/image159.png"/><Relationship Id="rId50" Type="http://schemas.openxmlformats.org/officeDocument/2006/relationships/customXml" Target="../ink/ink112.xml"/><Relationship Id="rId55" Type="http://schemas.openxmlformats.org/officeDocument/2006/relationships/image" Target="../media/image163.png"/><Relationship Id="rId63" Type="http://schemas.openxmlformats.org/officeDocument/2006/relationships/image" Target="../media/image167.png"/><Relationship Id="rId7" Type="http://schemas.openxmlformats.org/officeDocument/2006/relationships/customXml" Target="../ink/ink90.xml"/><Relationship Id="rId2" Type="http://schemas.openxmlformats.org/officeDocument/2006/relationships/image" Target="../media/image22.png"/><Relationship Id="rId16" Type="http://schemas.openxmlformats.org/officeDocument/2006/relationships/image" Target="../media/image144.png"/><Relationship Id="rId20" Type="http://schemas.openxmlformats.org/officeDocument/2006/relationships/image" Target="../media/image146.png"/><Relationship Id="rId29" Type="http://schemas.openxmlformats.org/officeDocument/2006/relationships/customXml" Target="../ink/ink101.xml"/><Relationship Id="rId41" Type="http://schemas.openxmlformats.org/officeDocument/2006/relationships/customXml" Target="../ink/ink107.xml"/><Relationship Id="rId54" Type="http://schemas.openxmlformats.org/officeDocument/2006/relationships/customXml" Target="../ink/ink114.xml"/><Relationship Id="rId62" Type="http://schemas.openxmlformats.org/officeDocument/2006/relationships/customXml" Target="../ink/ink118.xml"/><Relationship Id="rId1" Type="http://schemas.openxmlformats.org/officeDocument/2006/relationships/slideLayout" Target="../slideLayouts/slideLayout2.xml"/><Relationship Id="rId6" Type="http://schemas.openxmlformats.org/officeDocument/2006/relationships/image" Target="../media/image139.png"/><Relationship Id="rId11" Type="http://schemas.openxmlformats.org/officeDocument/2006/relationships/customXml" Target="../ink/ink92.xml"/><Relationship Id="rId24" Type="http://schemas.openxmlformats.org/officeDocument/2006/relationships/image" Target="../media/image148.png"/><Relationship Id="rId32" Type="http://schemas.openxmlformats.org/officeDocument/2006/relationships/image" Target="../media/image152.png"/><Relationship Id="rId37" Type="http://schemas.openxmlformats.org/officeDocument/2006/relationships/customXml" Target="../ink/ink105.xml"/><Relationship Id="rId40" Type="http://schemas.openxmlformats.org/officeDocument/2006/relationships/image" Target="../media/image156.png"/><Relationship Id="rId45" Type="http://schemas.openxmlformats.org/officeDocument/2006/relationships/image" Target="../media/image158.png"/><Relationship Id="rId53" Type="http://schemas.openxmlformats.org/officeDocument/2006/relationships/image" Target="../media/image162.png"/><Relationship Id="rId58" Type="http://schemas.openxmlformats.org/officeDocument/2006/relationships/customXml" Target="../ink/ink116.xml"/><Relationship Id="rId5" Type="http://schemas.openxmlformats.org/officeDocument/2006/relationships/customXml" Target="../ink/ink89.xml"/><Relationship Id="rId15" Type="http://schemas.openxmlformats.org/officeDocument/2006/relationships/customXml" Target="../ink/ink94.xml"/><Relationship Id="rId23" Type="http://schemas.openxmlformats.org/officeDocument/2006/relationships/customXml" Target="../ink/ink98.xml"/><Relationship Id="rId28" Type="http://schemas.openxmlformats.org/officeDocument/2006/relationships/image" Target="../media/image150.png"/><Relationship Id="rId36" Type="http://schemas.openxmlformats.org/officeDocument/2006/relationships/image" Target="../media/image154.png"/><Relationship Id="rId49" Type="http://schemas.openxmlformats.org/officeDocument/2006/relationships/image" Target="../media/image160.png"/><Relationship Id="rId57" Type="http://schemas.openxmlformats.org/officeDocument/2006/relationships/image" Target="../media/image164.png"/><Relationship Id="rId61" Type="http://schemas.openxmlformats.org/officeDocument/2006/relationships/image" Target="../media/image166.png"/><Relationship Id="rId10" Type="http://schemas.openxmlformats.org/officeDocument/2006/relationships/image" Target="../media/image141.png"/><Relationship Id="rId19" Type="http://schemas.openxmlformats.org/officeDocument/2006/relationships/customXml" Target="../ink/ink96.xml"/><Relationship Id="rId31" Type="http://schemas.openxmlformats.org/officeDocument/2006/relationships/customXml" Target="../ink/ink102.xml"/><Relationship Id="rId44" Type="http://schemas.openxmlformats.org/officeDocument/2006/relationships/customXml" Target="../ink/ink109.xml"/><Relationship Id="rId52" Type="http://schemas.openxmlformats.org/officeDocument/2006/relationships/customXml" Target="../ink/ink113.xml"/><Relationship Id="rId60" Type="http://schemas.openxmlformats.org/officeDocument/2006/relationships/customXml" Target="../ink/ink117.xml"/><Relationship Id="rId65" Type="http://schemas.openxmlformats.org/officeDocument/2006/relationships/image" Target="../media/image168.png"/><Relationship Id="rId4" Type="http://schemas.openxmlformats.org/officeDocument/2006/relationships/image" Target="../media/image138.png"/><Relationship Id="rId9" Type="http://schemas.openxmlformats.org/officeDocument/2006/relationships/customXml" Target="../ink/ink91.xml"/><Relationship Id="rId14" Type="http://schemas.openxmlformats.org/officeDocument/2006/relationships/image" Target="../media/image143.png"/><Relationship Id="rId22" Type="http://schemas.openxmlformats.org/officeDocument/2006/relationships/image" Target="../media/image147.png"/><Relationship Id="rId27" Type="http://schemas.openxmlformats.org/officeDocument/2006/relationships/customXml" Target="../ink/ink100.xml"/><Relationship Id="rId30" Type="http://schemas.openxmlformats.org/officeDocument/2006/relationships/image" Target="../media/image151.png"/><Relationship Id="rId35" Type="http://schemas.openxmlformats.org/officeDocument/2006/relationships/customXml" Target="../ink/ink104.xml"/><Relationship Id="rId43" Type="http://schemas.openxmlformats.org/officeDocument/2006/relationships/image" Target="../media/image157.png"/><Relationship Id="rId48" Type="http://schemas.openxmlformats.org/officeDocument/2006/relationships/customXml" Target="../ink/ink111.xml"/><Relationship Id="rId56" Type="http://schemas.openxmlformats.org/officeDocument/2006/relationships/customXml" Target="../ink/ink115.xml"/><Relationship Id="rId64" Type="http://schemas.openxmlformats.org/officeDocument/2006/relationships/customXml" Target="../ink/ink119.xml"/><Relationship Id="rId8" Type="http://schemas.openxmlformats.org/officeDocument/2006/relationships/image" Target="../media/image140.png"/><Relationship Id="rId51" Type="http://schemas.openxmlformats.org/officeDocument/2006/relationships/image" Target="../media/image161.png"/><Relationship Id="rId3" Type="http://schemas.openxmlformats.org/officeDocument/2006/relationships/customXml" Target="../ink/ink88.xml"/><Relationship Id="rId12" Type="http://schemas.openxmlformats.org/officeDocument/2006/relationships/image" Target="../media/image142.png"/><Relationship Id="rId17" Type="http://schemas.openxmlformats.org/officeDocument/2006/relationships/customXml" Target="../ink/ink95.xml"/><Relationship Id="rId25" Type="http://schemas.openxmlformats.org/officeDocument/2006/relationships/customXml" Target="../ink/ink99.xml"/><Relationship Id="rId33" Type="http://schemas.openxmlformats.org/officeDocument/2006/relationships/customXml" Target="../ink/ink103.xml"/><Relationship Id="rId38" Type="http://schemas.openxmlformats.org/officeDocument/2006/relationships/image" Target="../media/image155.png"/><Relationship Id="rId46" Type="http://schemas.openxmlformats.org/officeDocument/2006/relationships/customXml" Target="../ink/ink110.xml"/><Relationship Id="rId59" Type="http://schemas.openxmlformats.org/officeDocument/2006/relationships/image" Target="../media/image16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09_5C55C8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121.xml"/></Relationships>
</file>

<file path=ppt/slides/_rels/slide3.xml.rels><?xml version="1.0" encoding="UTF-8" standalone="yes"?>
<Relationships xmlns="http://schemas.openxmlformats.org/package/2006/relationships"><Relationship Id="rId2" Type="http://schemas.openxmlformats.org/officeDocument/2006/relationships/hyperlink" Target="mailto:mtsai@hjcmn.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info@hjcmn.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hyperlink" Target="mailto:landlords@renthelpmn.or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ustomXml" Target="../ink/ink8.xml"/><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3.png"/><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4FA1">
            <a:alpha val="11947"/>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7B71-5E64-4CE8-B4C0-49F1563BBED5}"/>
              </a:ext>
            </a:extLst>
          </p:cNvPr>
          <p:cNvSpPr>
            <a:spLocks noGrp="1"/>
          </p:cNvSpPr>
          <p:nvPr>
            <p:ph type="ctrTitle"/>
          </p:nvPr>
        </p:nvSpPr>
        <p:spPr>
          <a:xfrm>
            <a:off x="1524000" y="868362"/>
            <a:ext cx="9144000" cy="2387600"/>
          </a:xfrm>
        </p:spPr>
        <p:txBody>
          <a:bodyPr>
            <a:normAutofit fontScale="90000"/>
          </a:bodyPr>
          <a:lstStyle/>
          <a:p>
            <a:r>
              <a:rPr lang="en-US" dirty="0">
                <a:solidFill>
                  <a:srgbClr val="524FA1"/>
                </a:solidFill>
                <a:latin typeface="Fira Sans Condensed Medium" panose="020B0603050000020004" pitchFamily="34" charset="0"/>
              </a:rPr>
              <a:t>The End of </a:t>
            </a:r>
            <a:r>
              <a:rPr lang="en-US" dirty="0" err="1">
                <a:solidFill>
                  <a:srgbClr val="524FA1"/>
                </a:solidFill>
                <a:latin typeface="Fira Sans Condensed Medium" panose="020B0603050000020004" pitchFamily="34" charset="0"/>
              </a:rPr>
              <a:t>RentHelpMN</a:t>
            </a:r>
            <a:r>
              <a:rPr lang="en-US" dirty="0">
                <a:solidFill>
                  <a:srgbClr val="524FA1"/>
                </a:solidFill>
                <a:latin typeface="Fira Sans Condensed Medium" panose="020B0603050000020004" pitchFamily="34" charset="0"/>
              </a:rPr>
              <a:t> and the Remainder of the Eviction Off-Ramp</a:t>
            </a:r>
            <a:br>
              <a:rPr lang="en-US" dirty="0">
                <a:solidFill>
                  <a:srgbClr val="524FA1"/>
                </a:solidFill>
                <a:latin typeface="Fira Sans Condensed Medium" panose="020B0603050000020004" pitchFamily="34" charset="0"/>
              </a:rPr>
            </a:br>
            <a:r>
              <a:rPr lang="en-US" dirty="0">
                <a:solidFill>
                  <a:srgbClr val="524FA1"/>
                </a:solidFill>
                <a:latin typeface="Fira Sans Condensed Medium" panose="020B0603050000020004" pitchFamily="34" charset="0"/>
              </a:rPr>
              <a:t>(Feb. 2022)</a:t>
            </a:r>
          </a:p>
        </p:txBody>
      </p:sp>
      <p:sp>
        <p:nvSpPr>
          <p:cNvPr id="3" name="Subtitle 2">
            <a:extLst>
              <a:ext uri="{FF2B5EF4-FFF2-40B4-BE49-F238E27FC236}">
                <a16:creationId xmlns:a16="http://schemas.microsoft.com/office/drawing/2014/main" id="{2D8FB2B9-C155-4700-B68D-2C8E852D2448}"/>
              </a:ext>
            </a:extLst>
          </p:cNvPr>
          <p:cNvSpPr>
            <a:spLocks noGrp="1"/>
          </p:cNvSpPr>
          <p:nvPr>
            <p:ph type="subTitle" idx="1"/>
          </p:nvPr>
        </p:nvSpPr>
        <p:spPr>
          <a:xfrm>
            <a:off x="1524000" y="3429000"/>
            <a:ext cx="9144000" cy="1655762"/>
          </a:xfrm>
        </p:spPr>
        <p:txBody>
          <a:bodyPr/>
          <a:lstStyle/>
          <a:p>
            <a:r>
              <a:rPr lang="en-US" i="1">
                <a:solidFill>
                  <a:srgbClr val="EF7C32"/>
                </a:solidFill>
                <a:latin typeface="Fira Sans" panose="020B0503050000020004" pitchFamily="34" charset="0"/>
              </a:rPr>
              <a:t>Presented by Housing Justice Center</a:t>
            </a:r>
          </a:p>
        </p:txBody>
      </p:sp>
      <p:sp>
        <p:nvSpPr>
          <p:cNvPr id="9" name="Rectangle 8">
            <a:extLst>
              <a:ext uri="{FF2B5EF4-FFF2-40B4-BE49-F238E27FC236}">
                <a16:creationId xmlns:a16="http://schemas.microsoft.com/office/drawing/2014/main" id="{629B6002-F80A-CE4F-B7C9-3E58E67B68A4}"/>
              </a:ext>
            </a:extLst>
          </p:cNvPr>
          <p:cNvSpPr/>
          <p:nvPr/>
        </p:nvSpPr>
        <p:spPr>
          <a:xfrm>
            <a:off x="0" y="4429125"/>
            <a:ext cx="12192000" cy="242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6C510F7-40DD-4242-A917-46D6645E4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998" y="4805065"/>
            <a:ext cx="2408004" cy="1705669"/>
          </a:xfrm>
          <a:prstGeom prst="rect">
            <a:avLst/>
          </a:prstGeom>
        </p:spPr>
      </p:pic>
    </p:spTree>
    <p:extLst>
      <p:ext uri="{BB962C8B-B14F-4D97-AF65-F5344CB8AC3E}">
        <p14:creationId xmlns:p14="http://schemas.microsoft.com/office/powerpoint/2010/main" val="215286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dirty="0">
                <a:solidFill>
                  <a:srgbClr val="EF7C32"/>
                </a:solidFill>
                <a:latin typeface="Fira Sans Condensed Medium" panose="020B0603050000020004" pitchFamily="34" charset="0"/>
              </a:rPr>
              <a:t>What if I Applied, But Don’t Know My Username/Password?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a:xfrm>
            <a:off x="838200" y="1825625"/>
            <a:ext cx="5257800" cy="4351338"/>
          </a:xfrm>
        </p:spPr>
        <p:txBody>
          <a:bodyPr vert="horz" lIns="91440" tIns="45720" rIns="91440" bIns="45720" rtlCol="0" anchor="t">
            <a:normAutofit/>
          </a:bodyPr>
          <a:lstStyle/>
          <a:p>
            <a:pPr marL="0" indent="0">
              <a:buNone/>
            </a:pPr>
            <a:r>
              <a:rPr lang="en-US" dirty="0">
                <a:solidFill>
                  <a:srgbClr val="524FA1"/>
                </a:solidFill>
                <a:latin typeface="Fira Sans Condensed Medium" panose="020B0603050000020004" pitchFamily="34" charset="0"/>
              </a:rPr>
              <a:t>Username/Password Recovery</a:t>
            </a:r>
          </a:p>
          <a:p>
            <a:pPr lvl="1"/>
            <a:r>
              <a:rPr lang="en-US" sz="2600" dirty="0">
                <a:solidFill>
                  <a:schemeClr val="tx1">
                    <a:lumMod val="75000"/>
                    <a:lumOff val="25000"/>
                  </a:schemeClr>
                </a:solidFill>
                <a:latin typeface="Fira Sans" panose="020B0503050000020004" pitchFamily="34" charset="0"/>
              </a:rPr>
              <a:t>Go to apply.renthelpmn.org/login</a:t>
            </a:r>
          </a:p>
          <a:p>
            <a:pPr marL="457200" lvl="1" indent="0">
              <a:buNone/>
            </a:pPr>
            <a:endParaRPr lang="en-US" dirty="0">
              <a:solidFill>
                <a:schemeClr val="tx1">
                  <a:lumMod val="75000"/>
                  <a:lumOff val="25000"/>
                </a:schemeClr>
              </a:solidFill>
              <a:latin typeface="Fira Sans" panose="020B0503050000020004" pitchFamily="34" charset="0"/>
            </a:endParaRPr>
          </a:p>
          <a:p>
            <a:pPr lvl="1"/>
            <a:r>
              <a:rPr lang="en-US" sz="2600" dirty="0">
                <a:solidFill>
                  <a:schemeClr val="tx1">
                    <a:lumMod val="75000"/>
                    <a:lumOff val="25000"/>
                  </a:schemeClr>
                </a:solidFill>
                <a:latin typeface="Fira Sans" panose="020B0503050000020004" pitchFamily="34" charset="0"/>
              </a:rPr>
              <a:t>You will need the email and/or the phone number that was used on the application</a:t>
            </a:r>
          </a:p>
          <a:p>
            <a:pPr marL="457200" lvl="1" indent="0">
              <a:buNone/>
            </a:pPr>
            <a:endParaRPr lang="en-US" sz="2800" dirty="0">
              <a:solidFill>
                <a:srgbClr val="404040"/>
              </a:solidFill>
              <a:latin typeface="Fira Sans" panose="020B0503050000020004" pitchFamily="34" charset="0"/>
            </a:endParaRPr>
          </a:p>
          <a:p>
            <a:pPr marL="457200" lvl="1" indent="0">
              <a:buNone/>
            </a:pPr>
            <a:endParaRPr lang="en-US" sz="2800" dirty="0">
              <a:solidFill>
                <a:srgbClr val="404040"/>
              </a:solidFill>
              <a:latin typeface="Fira Sans" panose="020B0503050000020004" pitchFamily="34" charset="0"/>
            </a:endParaRPr>
          </a:p>
          <a:p>
            <a:pPr lvl="2"/>
            <a:endParaRPr lang="en-US" sz="2400" dirty="0">
              <a:cs typeface="Calibri" panose="020F0502020204030204"/>
            </a:endParaRPr>
          </a:p>
        </p:txBody>
      </p:sp>
      <p:pic>
        <p:nvPicPr>
          <p:cNvPr id="5" name="Picture 4">
            <a:extLst>
              <a:ext uri="{FF2B5EF4-FFF2-40B4-BE49-F238E27FC236}">
                <a16:creationId xmlns:a16="http://schemas.microsoft.com/office/drawing/2014/main" id="{4C27A8DC-25C7-4E3B-8516-DDF698A2456A}"/>
              </a:ext>
            </a:extLst>
          </p:cNvPr>
          <p:cNvPicPr>
            <a:picLocks noChangeAspect="1"/>
          </p:cNvPicPr>
          <p:nvPr/>
        </p:nvPicPr>
        <p:blipFill>
          <a:blip r:embed="rId2"/>
          <a:stretch>
            <a:fillRect/>
          </a:stretch>
        </p:blipFill>
        <p:spPr>
          <a:xfrm>
            <a:off x="6305921" y="1690688"/>
            <a:ext cx="5581279" cy="4802187"/>
          </a:xfrm>
          <a:prstGeom prst="rect">
            <a:avLst/>
          </a:prstGeom>
        </p:spPr>
      </p:pic>
      <p:grpSp>
        <p:nvGrpSpPr>
          <p:cNvPr id="8" name="Group 7">
            <a:extLst>
              <a:ext uri="{FF2B5EF4-FFF2-40B4-BE49-F238E27FC236}">
                <a16:creationId xmlns:a16="http://schemas.microsoft.com/office/drawing/2014/main" id="{043DB44D-138D-4E2A-8D9E-BBB8E1E964FC}"/>
              </a:ext>
            </a:extLst>
          </p:cNvPr>
          <p:cNvGrpSpPr/>
          <p:nvPr/>
        </p:nvGrpSpPr>
        <p:grpSpPr>
          <a:xfrm>
            <a:off x="2347193" y="3100892"/>
            <a:ext cx="360" cy="360"/>
            <a:chOff x="2347193" y="3100892"/>
            <a:chExt cx="360" cy="36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551EA5A-400F-451C-8C71-247FA3FA8D31}"/>
                    </a:ext>
                  </a:extLst>
                </p14:cNvPr>
                <p14:cNvContentPartPr/>
                <p14:nvPr/>
              </p14:nvContentPartPr>
              <p14:xfrm>
                <a:off x="2347193" y="3100892"/>
                <a:ext cx="360" cy="360"/>
              </p14:xfrm>
            </p:contentPart>
          </mc:Choice>
          <mc:Fallback xmlns="">
            <p:pic>
              <p:nvPicPr>
                <p:cNvPr id="6" name="Ink 5">
                  <a:extLst>
                    <a:ext uri="{FF2B5EF4-FFF2-40B4-BE49-F238E27FC236}">
                      <a16:creationId xmlns:a16="http://schemas.microsoft.com/office/drawing/2014/main" id="{4551EA5A-400F-451C-8C71-247FA3FA8D31}"/>
                    </a:ext>
                  </a:extLst>
                </p:cNvPr>
                <p:cNvPicPr/>
                <p:nvPr/>
              </p:nvPicPr>
              <p:blipFill>
                <a:blip r:embed="rId4"/>
                <a:stretch>
                  <a:fillRect/>
                </a:stretch>
              </p:blipFill>
              <p:spPr>
                <a:xfrm>
                  <a:off x="2338193" y="30922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B242179-67F8-42BC-BDB8-0BA3BF539AA0}"/>
                    </a:ext>
                  </a:extLst>
                </p14:cNvPr>
                <p14:cNvContentPartPr/>
                <p14:nvPr/>
              </p14:nvContentPartPr>
              <p14:xfrm>
                <a:off x="2347193" y="3100892"/>
                <a:ext cx="360" cy="360"/>
              </p14:xfrm>
            </p:contentPart>
          </mc:Choice>
          <mc:Fallback xmlns="">
            <p:pic>
              <p:nvPicPr>
                <p:cNvPr id="7" name="Ink 6">
                  <a:extLst>
                    <a:ext uri="{FF2B5EF4-FFF2-40B4-BE49-F238E27FC236}">
                      <a16:creationId xmlns:a16="http://schemas.microsoft.com/office/drawing/2014/main" id="{2B242179-67F8-42BC-BDB8-0BA3BF539AA0}"/>
                    </a:ext>
                  </a:extLst>
                </p:cNvPr>
                <p:cNvPicPr/>
                <p:nvPr/>
              </p:nvPicPr>
              <p:blipFill>
                <a:blip r:embed="rId6"/>
                <a:stretch>
                  <a:fillRect/>
                </a:stretch>
              </p:blipFill>
              <p:spPr>
                <a:xfrm>
                  <a:off x="2338193" y="3092252"/>
                  <a:ext cx="18000" cy="18000"/>
                </a:xfrm>
                <a:prstGeom prst="rect">
                  <a:avLst/>
                </a:prstGeom>
              </p:spPr>
            </p:pic>
          </mc:Fallback>
        </mc:AlternateContent>
      </p:grpSp>
      <p:grpSp>
        <p:nvGrpSpPr>
          <p:cNvPr id="11" name="Group 10">
            <a:extLst>
              <a:ext uri="{FF2B5EF4-FFF2-40B4-BE49-F238E27FC236}">
                <a16:creationId xmlns:a16="http://schemas.microsoft.com/office/drawing/2014/main" id="{625AF059-6826-4A8D-A3EE-FA233EF4EF60}"/>
              </a:ext>
            </a:extLst>
          </p:cNvPr>
          <p:cNvGrpSpPr/>
          <p:nvPr/>
        </p:nvGrpSpPr>
        <p:grpSpPr>
          <a:xfrm>
            <a:off x="8778137" y="2455509"/>
            <a:ext cx="360" cy="360"/>
            <a:chOff x="8778137" y="2455509"/>
            <a:chExt cx="360" cy="36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661A24C-89A7-4591-8272-1EF96CB2594B}"/>
                    </a:ext>
                  </a:extLst>
                </p14:cNvPr>
                <p14:cNvContentPartPr/>
                <p14:nvPr/>
              </p14:nvContentPartPr>
              <p14:xfrm>
                <a:off x="8778137" y="2455509"/>
                <a:ext cx="360" cy="360"/>
              </p14:xfrm>
            </p:contentPart>
          </mc:Choice>
          <mc:Fallback xmlns="">
            <p:pic>
              <p:nvPicPr>
                <p:cNvPr id="9" name="Ink 8">
                  <a:extLst>
                    <a:ext uri="{FF2B5EF4-FFF2-40B4-BE49-F238E27FC236}">
                      <a16:creationId xmlns:a16="http://schemas.microsoft.com/office/drawing/2014/main" id="{4661A24C-89A7-4591-8272-1EF96CB2594B}"/>
                    </a:ext>
                  </a:extLst>
                </p:cNvPr>
                <p:cNvPicPr/>
                <p:nvPr/>
              </p:nvPicPr>
              <p:blipFill>
                <a:blip r:embed="rId4"/>
                <a:stretch>
                  <a:fillRect/>
                </a:stretch>
              </p:blipFill>
              <p:spPr>
                <a:xfrm>
                  <a:off x="8769137" y="2446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84DD459-8AEC-4E6E-8108-2A676E028C32}"/>
                    </a:ext>
                  </a:extLst>
                </p14:cNvPr>
                <p14:cNvContentPartPr/>
                <p14:nvPr/>
              </p14:nvContentPartPr>
              <p14:xfrm>
                <a:off x="8778137" y="2455509"/>
                <a:ext cx="360" cy="360"/>
              </p14:xfrm>
            </p:contentPart>
          </mc:Choice>
          <mc:Fallback xmlns="">
            <p:pic>
              <p:nvPicPr>
                <p:cNvPr id="10" name="Ink 9">
                  <a:extLst>
                    <a:ext uri="{FF2B5EF4-FFF2-40B4-BE49-F238E27FC236}">
                      <a16:creationId xmlns:a16="http://schemas.microsoft.com/office/drawing/2014/main" id="{C84DD459-8AEC-4E6E-8108-2A676E028C32}"/>
                    </a:ext>
                  </a:extLst>
                </p:cNvPr>
                <p:cNvPicPr/>
                <p:nvPr/>
              </p:nvPicPr>
              <p:blipFill>
                <a:blip r:embed="rId6"/>
                <a:stretch>
                  <a:fillRect/>
                </a:stretch>
              </p:blipFill>
              <p:spPr>
                <a:xfrm>
                  <a:off x="8769137" y="2446509"/>
                  <a:ext cx="18000" cy="18000"/>
                </a:xfrm>
                <a:prstGeom prst="rect">
                  <a:avLst/>
                </a:prstGeom>
              </p:spPr>
            </p:pic>
          </mc:Fallback>
        </mc:AlternateContent>
      </p:grpSp>
    </p:spTree>
    <p:extLst>
      <p:ext uri="{BB962C8B-B14F-4D97-AF65-F5344CB8AC3E}">
        <p14:creationId xmlns:p14="http://schemas.microsoft.com/office/powerpoint/2010/main" val="73267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dirty="0">
                <a:solidFill>
                  <a:srgbClr val="EF7C32"/>
                </a:solidFill>
                <a:latin typeface="Fira Sans Condensed Medium" panose="020B0603050000020004" pitchFamily="34" charset="0"/>
              </a:rPr>
              <a:t>Forgot Username</a:t>
            </a:r>
          </a:p>
        </p:txBody>
      </p:sp>
      <p:pic>
        <p:nvPicPr>
          <p:cNvPr id="5" name="Picture 4">
            <a:extLst>
              <a:ext uri="{FF2B5EF4-FFF2-40B4-BE49-F238E27FC236}">
                <a16:creationId xmlns:a16="http://schemas.microsoft.com/office/drawing/2014/main" id="{4C27A8DC-25C7-4E3B-8516-DDF698A2456A}"/>
              </a:ext>
            </a:extLst>
          </p:cNvPr>
          <p:cNvPicPr>
            <a:picLocks noChangeAspect="1"/>
          </p:cNvPicPr>
          <p:nvPr/>
        </p:nvPicPr>
        <p:blipFill>
          <a:blip r:embed="rId2"/>
          <a:stretch>
            <a:fillRect/>
          </a:stretch>
        </p:blipFill>
        <p:spPr>
          <a:xfrm>
            <a:off x="454797" y="1651243"/>
            <a:ext cx="5581279" cy="480218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1CE6309-0E52-4A26-9005-B5617F91A28D}"/>
                  </a:ext>
                </a:extLst>
              </p14:cNvPr>
              <p14:cNvContentPartPr/>
              <p14:nvPr/>
            </p14:nvContentPartPr>
            <p14:xfrm>
              <a:off x="3467057" y="4762210"/>
              <a:ext cx="1294560" cy="289080"/>
            </p14:xfrm>
          </p:contentPart>
        </mc:Choice>
        <mc:Fallback xmlns="">
          <p:pic>
            <p:nvPicPr>
              <p:cNvPr id="4" name="Ink 3">
                <a:extLst>
                  <a:ext uri="{FF2B5EF4-FFF2-40B4-BE49-F238E27FC236}">
                    <a16:creationId xmlns:a16="http://schemas.microsoft.com/office/drawing/2014/main" id="{91CE6309-0E52-4A26-9005-B5617F91A28D}"/>
                  </a:ext>
                </a:extLst>
              </p:cNvPr>
              <p:cNvPicPr/>
              <p:nvPr/>
            </p:nvPicPr>
            <p:blipFill>
              <a:blip r:embed="rId4"/>
              <a:stretch>
                <a:fillRect/>
              </a:stretch>
            </p:blipFill>
            <p:spPr>
              <a:xfrm>
                <a:off x="3458417" y="4753210"/>
                <a:ext cx="13122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A7980A1-4B7A-489A-A0ED-0AC273EC97A6}"/>
                  </a:ext>
                </a:extLst>
              </p14:cNvPr>
              <p14:cNvContentPartPr/>
              <p14:nvPr/>
            </p14:nvContentPartPr>
            <p14:xfrm>
              <a:off x="3642017" y="2337789"/>
              <a:ext cx="2520" cy="360"/>
            </p14:xfrm>
          </p:contentPart>
        </mc:Choice>
        <mc:Fallback xmlns="">
          <p:pic>
            <p:nvPicPr>
              <p:cNvPr id="7" name="Ink 6">
                <a:extLst>
                  <a:ext uri="{FF2B5EF4-FFF2-40B4-BE49-F238E27FC236}">
                    <a16:creationId xmlns:a16="http://schemas.microsoft.com/office/drawing/2014/main" id="{DA7980A1-4B7A-489A-A0ED-0AC273EC97A6}"/>
                  </a:ext>
                </a:extLst>
              </p:cNvPr>
              <p:cNvPicPr/>
              <p:nvPr/>
            </p:nvPicPr>
            <p:blipFill>
              <a:blip r:embed="rId6"/>
              <a:stretch>
                <a:fillRect/>
              </a:stretch>
            </p:blipFill>
            <p:spPr>
              <a:xfrm>
                <a:off x="3633377" y="2329149"/>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488DA87-4AEF-4BF5-A4D1-94791D33C2C3}"/>
                  </a:ext>
                </a:extLst>
              </p14:cNvPr>
              <p14:cNvContentPartPr/>
              <p14:nvPr/>
            </p14:nvContentPartPr>
            <p14:xfrm>
              <a:off x="7706777" y="2951589"/>
              <a:ext cx="2520" cy="360"/>
            </p14:xfrm>
          </p:contentPart>
        </mc:Choice>
        <mc:Fallback xmlns="">
          <p:pic>
            <p:nvPicPr>
              <p:cNvPr id="8" name="Ink 7">
                <a:extLst>
                  <a:ext uri="{FF2B5EF4-FFF2-40B4-BE49-F238E27FC236}">
                    <a16:creationId xmlns:a16="http://schemas.microsoft.com/office/drawing/2014/main" id="{4488DA87-4AEF-4BF5-A4D1-94791D33C2C3}"/>
                  </a:ext>
                </a:extLst>
              </p:cNvPr>
              <p:cNvPicPr/>
              <p:nvPr/>
            </p:nvPicPr>
            <p:blipFill>
              <a:blip r:embed="rId8"/>
              <a:stretch>
                <a:fillRect/>
              </a:stretch>
            </p:blipFill>
            <p:spPr>
              <a:xfrm>
                <a:off x="7697777" y="2942949"/>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3E290C64-59A9-48C2-A5DB-A71160FB9A0E}"/>
                  </a:ext>
                </a:extLst>
              </p14:cNvPr>
              <p14:cNvContentPartPr/>
              <p14:nvPr/>
            </p14:nvContentPartPr>
            <p14:xfrm>
              <a:off x="7536857" y="2128629"/>
              <a:ext cx="360" cy="360"/>
            </p14:xfrm>
          </p:contentPart>
        </mc:Choice>
        <mc:Fallback xmlns="">
          <p:pic>
            <p:nvPicPr>
              <p:cNvPr id="9" name="Ink 8">
                <a:extLst>
                  <a:ext uri="{FF2B5EF4-FFF2-40B4-BE49-F238E27FC236}">
                    <a16:creationId xmlns:a16="http://schemas.microsoft.com/office/drawing/2014/main" id="{3E290C64-59A9-48C2-A5DB-A71160FB9A0E}"/>
                  </a:ext>
                </a:extLst>
              </p:cNvPr>
              <p:cNvPicPr/>
              <p:nvPr/>
            </p:nvPicPr>
            <p:blipFill>
              <a:blip r:embed="rId10"/>
              <a:stretch>
                <a:fillRect/>
              </a:stretch>
            </p:blipFill>
            <p:spPr>
              <a:xfrm>
                <a:off x="7527857" y="2119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EC8D802-976C-4189-A0B6-AF03804BDCC3}"/>
                  </a:ext>
                </a:extLst>
              </p14:cNvPr>
              <p14:cNvContentPartPr/>
              <p14:nvPr/>
            </p14:nvContentPartPr>
            <p14:xfrm>
              <a:off x="5368217" y="2076789"/>
              <a:ext cx="360" cy="360"/>
            </p14:xfrm>
          </p:contentPart>
        </mc:Choice>
        <mc:Fallback xmlns="">
          <p:pic>
            <p:nvPicPr>
              <p:cNvPr id="10" name="Ink 9">
                <a:extLst>
                  <a:ext uri="{FF2B5EF4-FFF2-40B4-BE49-F238E27FC236}">
                    <a16:creationId xmlns:a16="http://schemas.microsoft.com/office/drawing/2014/main" id="{CEC8D802-976C-4189-A0B6-AF03804BDCC3}"/>
                  </a:ext>
                </a:extLst>
              </p:cNvPr>
              <p:cNvPicPr/>
              <p:nvPr/>
            </p:nvPicPr>
            <p:blipFill>
              <a:blip r:embed="rId10"/>
              <a:stretch>
                <a:fillRect/>
              </a:stretch>
            </p:blipFill>
            <p:spPr>
              <a:xfrm>
                <a:off x="5359577" y="2068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93B9220-2AA0-413E-9C7C-3B0E8045F063}"/>
                  </a:ext>
                </a:extLst>
              </p14:cNvPr>
              <p14:cNvContentPartPr/>
              <p14:nvPr/>
            </p14:nvContentPartPr>
            <p14:xfrm>
              <a:off x="4007417" y="2364069"/>
              <a:ext cx="15840" cy="8280"/>
            </p14:xfrm>
          </p:contentPart>
        </mc:Choice>
        <mc:Fallback xmlns="">
          <p:pic>
            <p:nvPicPr>
              <p:cNvPr id="11" name="Ink 10">
                <a:extLst>
                  <a:ext uri="{FF2B5EF4-FFF2-40B4-BE49-F238E27FC236}">
                    <a16:creationId xmlns:a16="http://schemas.microsoft.com/office/drawing/2014/main" id="{593B9220-2AA0-413E-9C7C-3B0E8045F063}"/>
                  </a:ext>
                </a:extLst>
              </p:cNvPr>
              <p:cNvPicPr/>
              <p:nvPr/>
            </p:nvPicPr>
            <p:blipFill>
              <a:blip r:embed="rId13"/>
              <a:stretch>
                <a:fillRect/>
              </a:stretch>
            </p:blipFill>
            <p:spPr>
              <a:xfrm>
                <a:off x="3998777" y="2355429"/>
                <a:ext cx="33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F5C2232-AC76-4AEC-8FC7-A446E81F2172}"/>
                  </a:ext>
                </a:extLst>
              </p14:cNvPr>
              <p14:cNvContentPartPr/>
              <p14:nvPr/>
            </p14:nvContentPartPr>
            <p14:xfrm>
              <a:off x="4114337" y="2599149"/>
              <a:ext cx="360" cy="360"/>
            </p14:xfrm>
          </p:contentPart>
        </mc:Choice>
        <mc:Fallback xmlns="">
          <p:pic>
            <p:nvPicPr>
              <p:cNvPr id="12" name="Ink 11">
                <a:extLst>
                  <a:ext uri="{FF2B5EF4-FFF2-40B4-BE49-F238E27FC236}">
                    <a16:creationId xmlns:a16="http://schemas.microsoft.com/office/drawing/2014/main" id="{6F5C2232-AC76-4AEC-8FC7-A446E81F2172}"/>
                  </a:ext>
                </a:extLst>
              </p:cNvPr>
              <p:cNvPicPr/>
              <p:nvPr/>
            </p:nvPicPr>
            <p:blipFill>
              <a:blip r:embed="rId10"/>
              <a:stretch>
                <a:fillRect/>
              </a:stretch>
            </p:blipFill>
            <p:spPr>
              <a:xfrm>
                <a:off x="4105697" y="2590149"/>
                <a:ext cx="18000" cy="18000"/>
              </a:xfrm>
              <a:prstGeom prst="rect">
                <a:avLst/>
              </a:prstGeom>
            </p:spPr>
          </p:pic>
        </mc:Fallback>
      </mc:AlternateContent>
      <p:grpSp>
        <p:nvGrpSpPr>
          <p:cNvPr id="16" name="Group 15">
            <a:extLst>
              <a:ext uri="{FF2B5EF4-FFF2-40B4-BE49-F238E27FC236}">
                <a16:creationId xmlns:a16="http://schemas.microsoft.com/office/drawing/2014/main" id="{018F8684-343D-41B5-A265-BC447D10D593}"/>
              </a:ext>
            </a:extLst>
          </p:cNvPr>
          <p:cNvGrpSpPr/>
          <p:nvPr/>
        </p:nvGrpSpPr>
        <p:grpSpPr>
          <a:xfrm>
            <a:off x="3696017" y="3226269"/>
            <a:ext cx="13680" cy="360"/>
            <a:chOff x="3696017" y="3226269"/>
            <a:chExt cx="13680" cy="360"/>
          </a:xfrm>
        </p:grpSpPr>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D5C1B5A6-F085-4AAC-8D57-2817A785BCBF}"/>
                    </a:ext>
                  </a:extLst>
                </p14:cNvPr>
                <p14:cNvContentPartPr/>
                <p14:nvPr/>
              </p14:nvContentPartPr>
              <p14:xfrm>
                <a:off x="3709337" y="3226269"/>
                <a:ext cx="360" cy="360"/>
              </p14:xfrm>
            </p:contentPart>
          </mc:Choice>
          <mc:Fallback xmlns="">
            <p:pic>
              <p:nvPicPr>
                <p:cNvPr id="13" name="Ink 12">
                  <a:extLst>
                    <a:ext uri="{FF2B5EF4-FFF2-40B4-BE49-F238E27FC236}">
                      <a16:creationId xmlns:a16="http://schemas.microsoft.com/office/drawing/2014/main" id="{D5C1B5A6-F085-4AAC-8D57-2817A785BCBF}"/>
                    </a:ext>
                  </a:extLst>
                </p:cNvPr>
                <p:cNvPicPr/>
                <p:nvPr/>
              </p:nvPicPr>
              <p:blipFill>
                <a:blip r:embed="rId16"/>
                <a:stretch>
                  <a:fillRect/>
                </a:stretch>
              </p:blipFill>
              <p:spPr>
                <a:xfrm>
                  <a:off x="3700697" y="3217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23B80131-CFCB-4EE2-A694-0454E4E20D52}"/>
                    </a:ext>
                  </a:extLst>
                </p14:cNvPr>
                <p14:cNvContentPartPr/>
                <p14:nvPr/>
              </p14:nvContentPartPr>
              <p14:xfrm>
                <a:off x="3696017" y="3226269"/>
                <a:ext cx="360" cy="360"/>
              </p14:xfrm>
            </p:contentPart>
          </mc:Choice>
          <mc:Fallback xmlns="">
            <p:pic>
              <p:nvPicPr>
                <p:cNvPr id="14" name="Ink 13">
                  <a:extLst>
                    <a:ext uri="{FF2B5EF4-FFF2-40B4-BE49-F238E27FC236}">
                      <a16:creationId xmlns:a16="http://schemas.microsoft.com/office/drawing/2014/main" id="{23B80131-CFCB-4EE2-A694-0454E4E20D52}"/>
                    </a:ext>
                  </a:extLst>
                </p:cNvPr>
                <p:cNvPicPr/>
                <p:nvPr/>
              </p:nvPicPr>
              <p:blipFill>
                <a:blip r:embed="rId10"/>
                <a:stretch>
                  <a:fillRect/>
                </a:stretch>
              </p:blipFill>
              <p:spPr>
                <a:xfrm>
                  <a:off x="3687377" y="3217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4FDFAE10-F5FB-40BF-812E-3BCCB089D389}"/>
                  </a:ext>
                </a:extLst>
              </p14:cNvPr>
              <p14:cNvContentPartPr/>
              <p14:nvPr/>
            </p14:nvContentPartPr>
            <p14:xfrm>
              <a:off x="4075457" y="2533989"/>
              <a:ext cx="360" cy="360"/>
            </p14:xfrm>
          </p:contentPart>
        </mc:Choice>
        <mc:Fallback xmlns="">
          <p:pic>
            <p:nvPicPr>
              <p:cNvPr id="15" name="Ink 14">
                <a:extLst>
                  <a:ext uri="{FF2B5EF4-FFF2-40B4-BE49-F238E27FC236}">
                    <a16:creationId xmlns:a16="http://schemas.microsoft.com/office/drawing/2014/main" id="{4FDFAE10-F5FB-40BF-812E-3BCCB089D389}"/>
                  </a:ext>
                </a:extLst>
              </p:cNvPr>
              <p:cNvPicPr/>
              <p:nvPr/>
            </p:nvPicPr>
            <p:blipFill>
              <a:blip r:embed="rId10"/>
              <a:stretch>
                <a:fillRect/>
              </a:stretch>
            </p:blipFill>
            <p:spPr>
              <a:xfrm>
                <a:off x="4066457" y="252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3FD7F875-DE1B-4C5B-8583-C8327216A38A}"/>
                  </a:ext>
                </a:extLst>
              </p14:cNvPr>
              <p14:cNvContentPartPr/>
              <p14:nvPr/>
            </p14:nvContentPartPr>
            <p14:xfrm>
              <a:off x="2507033" y="2752052"/>
              <a:ext cx="360" cy="360"/>
            </p14:xfrm>
          </p:contentPart>
        </mc:Choice>
        <mc:Fallback xmlns="">
          <p:pic>
            <p:nvPicPr>
              <p:cNvPr id="17" name="Ink 16">
                <a:extLst>
                  <a:ext uri="{FF2B5EF4-FFF2-40B4-BE49-F238E27FC236}">
                    <a16:creationId xmlns:a16="http://schemas.microsoft.com/office/drawing/2014/main" id="{3FD7F875-DE1B-4C5B-8583-C8327216A38A}"/>
                  </a:ext>
                </a:extLst>
              </p:cNvPr>
              <p:cNvPicPr/>
              <p:nvPr/>
            </p:nvPicPr>
            <p:blipFill>
              <a:blip r:embed="rId10"/>
              <a:stretch>
                <a:fillRect/>
              </a:stretch>
            </p:blipFill>
            <p:spPr>
              <a:xfrm>
                <a:off x="2498033" y="2743412"/>
                <a:ext cx="18000" cy="18000"/>
              </a:xfrm>
              <a:prstGeom prst="rect">
                <a:avLst/>
              </a:prstGeom>
            </p:spPr>
          </p:pic>
        </mc:Fallback>
      </mc:AlternateContent>
      <p:pic>
        <p:nvPicPr>
          <p:cNvPr id="21" name="Picture 20">
            <a:extLst>
              <a:ext uri="{FF2B5EF4-FFF2-40B4-BE49-F238E27FC236}">
                <a16:creationId xmlns:a16="http://schemas.microsoft.com/office/drawing/2014/main" id="{471A9718-F7D1-42BC-A015-DE3F6C58C828}"/>
              </a:ext>
            </a:extLst>
          </p:cNvPr>
          <p:cNvPicPr>
            <a:picLocks noChangeAspect="1"/>
          </p:cNvPicPr>
          <p:nvPr/>
        </p:nvPicPr>
        <p:blipFill>
          <a:blip r:embed="rId20"/>
          <a:stretch>
            <a:fillRect/>
          </a:stretch>
        </p:blipFill>
        <p:spPr>
          <a:xfrm>
            <a:off x="6419479" y="1293585"/>
            <a:ext cx="5581279" cy="5199290"/>
          </a:xfrm>
          <a:prstGeom prst="rect">
            <a:avLst/>
          </a:prstGeom>
        </p:spPr>
      </p:pic>
    </p:spTree>
    <p:extLst>
      <p:ext uri="{BB962C8B-B14F-4D97-AF65-F5344CB8AC3E}">
        <p14:creationId xmlns:p14="http://schemas.microsoft.com/office/powerpoint/2010/main" val="50683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normAutofit fontScale="90000"/>
          </a:bodyPr>
          <a:lstStyle/>
          <a:p>
            <a:pPr algn="ctr"/>
            <a:r>
              <a:rPr lang="en-US" dirty="0">
                <a:solidFill>
                  <a:srgbClr val="EF7C32"/>
                </a:solidFill>
                <a:latin typeface="Fira Sans Condensed Medium" panose="020B0603050000020004" pitchFamily="34" charset="0"/>
              </a:rPr>
              <a:t>Forgot Password</a:t>
            </a:r>
            <a:br>
              <a:rPr lang="en-US" dirty="0">
                <a:solidFill>
                  <a:srgbClr val="EF7C32"/>
                </a:solidFill>
                <a:latin typeface="Fira Sans Condensed Medium" panose="020B0603050000020004" pitchFamily="34" charset="0"/>
              </a:rPr>
            </a:br>
            <a:r>
              <a:rPr lang="en-US" dirty="0">
                <a:solidFill>
                  <a:srgbClr val="EF7C32"/>
                </a:solidFill>
                <a:latin typeface="Fira Sans Condensed Medium" panose="020B0603050000020004" pitchFamily="34" charset="0"/>
              </a:rPr>
              <a:t>NOTE: New password must be min. 15 characters</a:t>
            </a:r>
          </a:p>
        </p:txBody>
      </p:sp>
      <p:pic>
        <p:nvPicPr>
          <p:cNvPr id="5" name="Picture 4">
            <a:extLst>
              <a:ext uri="{FF2B5EF4-FFF2-40B4-BE49-F238E27FC236}">
                <a16:creationId xmlns:a16="http://schemas.microsoft.com/office/drawing/2014/main" id="{4C27A8DC-25C7-4E3B-8516-DDF698A2456A}"/>
              </a:ext>
            </a:extLst>
          </p:cNvPr>
          <p:cNvPicPr>
            <a:picLocks noChangeAspect="1"/>
          </p:cNvPicPr>
          <p:nvPr/>
        </p:nvPicPr>
        <p:blipFill>
          <a:blip r:embed="rId2"/>
          <a:stretch>
            <a:fillRect/>
          </a:stretch>
        </p:blipFill>
        <p:spPr>
          <a:xfrm>
            <a:off x="454797" y="1651243"/>
            <a:ext cx="5581279" cy="480218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1CE6309-0E52-4A26-9005-B5617F91A28D}"/>
                  </a:ext>
                </a:extLst>
              </p14:cNvPr>
              <p14:cNvContentPartPr/>
              <p14:nvPr/>
            </p14:nvContentPartPr>
            <p14:xfrm>
              <a:off x="3482897" y="4527182"/>
              <a:ext cx="1294560" cy="289080"/>
            </p14:xfrm>
          </p:contentPart>
        </mc:Choice>
        <mc:Fallback xmlns="">
          <p:pic>
            <p:nvPicPr>
              <p:cNvPr id="4" name="Ink 3">
                <a:extLst>
                  <a:ext uri="{FF2B5EF4-FFF2-40B4-BE49-F238E27FC236}">
                    <a16:creationId xmlns:a16="http://schemas.microsoft.com/office/drawing/2014/main" id="{91CE6309-0E52-4A26-9005-B5617F91A28D}"/>
                  </a:ext>
                </a:extLst>
              </p:cNvPr>
              <p:cNvPicPr/>
              <p:nvPr/>
            </p:nvPicPr>
            <p:blipFill>
              <a:blip r:embed="rId4"/>
              <a:stretch>
                <a:fillRect/>
              </a:stretch>
            </p:blipFill>
            <p:spPr>
              <a:xfrm>
                <a:off x="3473897" y="4518182"/>
                <a:ext cx="13122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A7980A1-4B7A-489A-A0ED-0AC273EC97A6}"/>
                  </a:ext>
                </a:extLst>
              </p14:cNvPr>
              <p14:cNvContentPartPr/>
              <p14:nvPr/>
            </p14:nvContentPartPr>
            <p14:xfrm>
              <a:off x="3642017" y="2337789"/>
              <a:ext cx="2520" cy="360"/>
            </p14:xfrm>
          </p:contentPart>
        </mc:Choice>
        <mc:Fallback xmlns="">
          <p:pic>
            <p:nvPicPr>
              <p:cNvPr id="7" name="Ink 6">
                <a:extLst>
                  <a:ext uri="{FF2B5EF4-FFF2-40B4-BE49-F238E27FC236}">
                    <a16:creationId xmlns:a16="http://schemas.microsoft.com/office/drawing/2014/main" id="{DA7980A1-4B7A-489A-A0ED-0AC273EC97A6}"/>
                  </a:ext>
                </a:extLst>
              </p:cNvPr>
              <p:cNvPicPr/>
              <p:nvPr/>
            </p:nvPicPr>
            <p:blipFill>
              <a:blip r:embed="rId6"/>
              <a:stretch>
                <a:fillRect/>
              </a:stretch>
            </p:blipFill>
            <p:spPr>
              <a:xfrm>
                <a:off x="3633017" y="2328789"/>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488DA87-4AEF-4BF5-A4D1-94791D33C2C3}"/>
                  </a:ext>
                </a:extLst>
              </p14:cNvPr>
              <p14:cNvContentPartPr/>
              <p14:nvPr/>
            </p14:nvContentPartPr>
            <p14:xfrm>
              <a:off x="7706777" y="2951589"/>
              <a:ext cx="2520" cy="360"/>
            </p14:xfrm>
          </p:contentPart>
        </mc:Choice>
        <mc:Fallback xmlns="">
          <p:pic>
            <p:nvPicPr>
              <p:cNvPr id="8" name="Ink 7">
                <a:extLst>
                  <a:ext uri="{FF2B5EF4-FFF2-40B4-BE49-F238E27FC236}">
                    <a16:creationId xmlns:a16="http://schemas.microsoft.com/office/drawing/2014/main" id="{4488DA87-4AEF-4BF5-A4D1-94791D33C2C3}"/>
                  </a:ext>
                </a:extLst>
              </p:cNvPr>
              <p:cNvPicPr/>
              <p:nvPr/>
            </p:nvPicPr>
            <p:blipFill>
              <a:blip r:embed="rId6"/>
              <a:stretch>
                <a:fillRect/>
              </a:stretch>
            </p:blipFill>
            <p:spPr>
              <a:xfrm>
                <a:off x="7697777" y="2942589"/>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E290C64-59A9-48C2-A5DB-A71160FB9A0E}"/>
                  </a:ext>
                </a:extLst>
              </p14:cNvPr>
              <p14:cNvContentPartPr/>
              <p14:nvPr/>
            </p14:nvContentPartPr>
            <p14:xfrm>
              <a:off x="7536857" y="2128629"/>
              <a:ext cx="360" cy="360"/>
            </p14:xfrm>
          </p:contentPart>
        </mc:Choice>
        <mc:Fallback xmlns="">
          <p:pic>
            <p:nvPicPr>
              <p:cNvPr id="9" name="Ink 8">
                <a:extLst>
                  <a:ext uri="{FF2B5EF4-FFF2-40B4-BE49-F238E27FC236}">
                    <a16:creationId xmlns:a16="http://schemas.microsoft.com/office/drawing/2014/main" id="{3E290C64-59A9-48C2-A5DB-A71160FB9A0E}"/>
                  </a:ext>
                </a:extLst>
              </p:cNvPr>
              <p:cNvPicPr/>
              <p:nvPr/>
            </p:nvPicPr>
            <p:blipFill>
              <a:blip r:embed="rId9"/>
              <a:stretch>
                <a:fillRect/>
              </a:stretch>
            </p:blipFill>
            <p:spPr>
              <a:xfrm>
                <a:off x="7527857" y="2119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EC8D802-976C-4189-A0B6-AF03804BDCC3}"/>
                  </a:ext>
                </a:extLst>
              </p14:cNvPr>
              <p14:cNvContentPartPr/>
              <p14:nvPr/>
            </p14:nvContentPartPr>
            <p14:xfrm>
              <a:off x="5368217" y="2076789"/>
              <a:ext cx="360" cy="360"/>
            </p14:xfrm>
          </p:contentPart>
        </mc:Choice>
        <mc:Fallback xmlns="">
          <p:pic>
            <p:nvPicPr>
              <p:cNvPr id="10" name="Ink 9">
                <a:extLst>
                  <a:ext uri="{FF2B5EF4-FFF2-40B4-BE49-F238E27FC236}">
                    <a16:creationId xmlns:a16="http://schemas.microsoft.com/office/drawing/2014/main" id="{CEC8D802-976C-4189-A0B6-AF03804BDCC3}"/>
                  </a:ext>
                </a:extLst>
              </p:cNvPr>
              <p:cNvPicPr/>
              <p:nvPr/>
            </p:nvPicPr>
            <p:blipFill>
              <a:blip r:embed="rId9"/>
              <a:stretch>
                <a:fillRect/>
              </a:stretch>
            </p:blipFill>
            <p:spPr>
              <a:xfrm>
                <a:off x="5359217" y="2067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93B9220-2AA0-413E-9C7C-3B0E8045F063}"/>
                  </a:ext>
                </a:extLst>
              </p14:cNvPr>
              <p14:cNvContentPartPr/>
              <p14:nvPr/>
            </p14:nvContentPartPr>
            <p14:xfrm>
              <a:off x="4007417" y="2364069"/>
              <a:ext cx="15840" cy="8280"/>
            </p14:xfrm>
          </p:contentPart>
        </mc:Choice>
        <mc:Fallback xmlns="">
          <p:pic>
            <p:nvPicPr>
              <p:cNvPr id="11" name="Ink 10">
                <a:extLst>
                  <a:ext uri="{FF2B5EF4-FFF2-40B4-BE49-F238E27FC236}">
                    <a16:creationId xmlns:a16="http://schemas.microsoft.com/office/drawing/2014/main" id="{593B9220-2AA0-413E-9C7C-3B0E8045F063}"/>
                  </a:ext>
                </a:extLst>
              </p:cNvPr>
              <p:cNvPicPr/>
              <p:nvPr/>
            </p:nvPicPr>
            <p:blipFill>
              <a:blip r:embed="rId12"/>
              <a:stretch>
                <a:fillRect/>
              </a:stretch>
            </p:blipFill>
            <p:spPr>
              <a:xfrm>
                <a:off x="3998417" y="2355069"/>
                <a:ext cx="33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6F5C2232-AC76-4AEC-8FC7-A446E81F2172}"/>
                  </a:ext>
                </a:extLst>
              </p14:cNvPr>
              <p14:cNvContentPartPr/>
              <p14:nvPr/>
            </p14:nvContentPartPr>
            <p14:xfrm>
              <a:off x="4114337" y="2599149"/>
              <a:ext cx="360" cy="360"/>
            </p14:xfrm>
          </p:contentPart>
        </mc:Choice>
        <mc:Fallback xmlns="">
          <p:pic>
            <p:nvPicPr>
              <p:cNvPr id="12" name="Ink 11">
                <a:extLst>
                  <a:ext uri="{FF2B5EF4-FFF2-40B4-BE49-F238E27FC236}">
                    <a16:creationId xmlns:a16="http://schemas.microsoft.com/office/drawing/2014/main" id="{6F5C2232-AC76-4AEC-8FC7-A446E81F2172}"/>
                  </a:ext>
                </a:extLst>
              </p:cNvPr>
              <p:cNvPicPr/>
              <p:nvPr/>
            </p:nvPicPr>
            <p:blipFill>
              <a:blip r:embed="rId9"/>
              <a:stretch>
                <a:fillRect/>
              </a:stretch>
            </p:blipFill>
            <p:spPr>
              <a:xfrm>
                <a:off x="4105337" y="2590149"/>
                <a:ext cx="18000" cy="18000"/>
              </a:xfrm>
              <a:prstGeom prst="rect">
                <a:avLst/>
              </a:prstGeom>
            </p:spPr>
          </p:pic>
        </mc:Fallback>
      </mc:AlternateContent>
      <p:grpSp>
        <p:nvGrpSpPr>
          <p:cNvPr id="16" name="Group 15">
            <a:extLst>
              <a:ext uri="{FF2B5EF4-FFF2-40B4-BE49-F238E27FC236}">
                <a16:creationId xmlns:a16="http://schemas.microsoft.com/office/drawing/2014/main" id="{018F8684-343D-41B5-A265-BC447D10D593}"/>
              </a:ext>
            </a:extLst>
          </p:cNvPr>
          <p:cNvGrpSpPr/>
          <p:nvPr/>
        </p:nvGrpSpPr>
        <p:grpSpPr>
          <a:xfrm>
            <a:off x="3696017" y="3226269"/>
            <a:ext cx="13680" cy="360"/>
            <a:chOff x="3696017" y="3226269"/>
            <a:chExt cx="13680" cy="36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D5C1B5A6-F085-4AAC-8D57-2817A785BCBF}"/>
                    </a:ext>
                  </a:extLst>
                </p14:cNvPr>
                <p14:cNvContentPartPr/>
                <p14:nvPr/>
              </p14:nvContentPartPr>
              <p14:xfrm>
                <a:off x="3709337" y="3226269"/>
                <a:ext cx="360" cy="360"/>
              </p14:xfrm>
            </p:contentPart>
          </mc:Choice>
          <mc:Fallback xmlns="">
            <p:pic>
              <p:nvPicPr>
                <p:cNvPr id="13" name="Ink 12">
                  <a:extLst>
                    <a:ext uri="{FF2B5EF4-FFF2-40B4-BE49-F238E27FC236}">
                      <a16:creationId xmlns:a16="http://schemas.microsoft.com/office/drawing/2014/main" id="{D5C1B5A6-F085-4AAC-8D57-2817A785BCBF}"/>
                    </a:ext>
                  </a:extLst>
                </p:cNvPr>
                <p:cNvPicPr/>
                <p:nvPr/>
              </p:nvPicPr>
              <p:blipFill>
                <a:blip r:embed="rId15"/>
                <a:stretch>
                  <a:fillRect/>
                </a:stretch>
              </p:blipFill>
              <p:spPr>
                <a:xfrm>
                  <a:off x="3700337" y="3217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3B80131-CFCB-4EE2-A694-0454E4E20D52}"/>
                    </a:ext>
                  </a:extLst>
                </p14:cNvPr>
                <p14:cNvContentPartPr/>
                <p14:nvPr/>
              </p14:nvContentPartPr>
              <p14:xfrm>
                <a:off x="3696017" y="3226269"/>
                <a:ext cx="360" cy="360"/>
              </p14:xfrm>
            </p:contentPart>
          </mc:Choice>
          <mc:Fallback xmlns="">
            <p:pic>
              <p:nvPicPr>
                <p:cNvPr id="14" name="Ink 13">
                  <a:extLst>
                    <a:ext uri="{FF2B5EF4-FFF2-40B4-BE49-F238E27FC236}">
                      <a16:creationId xmlns:a16="http://schemas.microsoft.com/office/drawing/2014/main" id="{23B80131-CFCB-4EE2-A694-0454E4E20D52}"/>
                    </a:ext>
                  </a:extLst>
                </p:cNvPr>
                <p:cNvPicPr/>
                <p:nvPr/>
              </p:nvPicPr>
              <p:blipFill>
                <a:blip r:embed="rId9"/>
                <a:stretch>
                  <a:fillRect/>
                </a:stretch>
              </p:blipFill>
              <p:spPr>
                <a:xfrm>
                  <a:off x="3687017" y="3217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4FDFAE10-F5FB-40BF-812E-3BCCB089D389}"/>
                  </a:ext>
                </a:extLst>
              </p14:cNvPr>
              <p14:cNvContentPartPr/>
              <p14:nvPr/>
            </p14:nvContentPartPr>
            <p14:xfrm>
              <a:off x="4075457" y="2533989"/>
              <a:ext cx="360" cy="360"/>
            </p14:xfrm>
          </p:contentPart>
        </mc:Choice>
        <mc:Fallback xmlns="">
          <p:pic>
            <p:nvPicPr>
              <p:cNvPr id="15" name="Ink 14">
                <a:extLst>
                  <a:ext uri="{FF2B5EF4-FFF2-40B4-BE49-F238E27FC236}">
                    <a16:creationId xmlns:a16="http://schemas.microsoft.com/office/drawing/2014/main" id="{4FDFAE10-F5FB-40BF-812E-3BCCB089D389}"/>
                  </a:ext>
                </a:extLst>
              </p:cNvPr>
              <p:cNvPicPr/>
              <p:nvPr/>
            </p:nvPicPr>
            <p:blipFill>
              <a:blip r:embed="rId9"/>
              <a:stretch>
                <a:fillRect/>
              </a:stretch>
            </p:blipFill>
            <p:spPr>
              <a:xfrm>
                <a:off x="4066457" y="252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3FD7F875-DE1B-4C5B-8583-C8327216A38A}"/>
                  </a:ext>
                </a:extLst>
              </p14:cNvPr>
              <p14:cNvContentPartPr/>
              <p14:nvPr/>
            </p14:nvContentPartPr>
            <p14:xfrm>
              <a:off x="2507033" y="2752052"/>
              <a:ext cx="360" cy="360"/>
            </p14:xfrm>
          </p:contentPart>
        </mc:Choice>
        <mc:Fallback xmlns="">
          <p:pic>
            <p:nvPicPr>
              <p:cNvPr id="17" name="Ink 16">
                <a:extLst>
                  <a:ext uri="{FF2B5EF4-FFF2-40B4-BE49-F238E27FC236}">
                    <a16:creationId xmlns:a16="http://schemas.microsoft.com/office/drawing/2014/main" id="{3FD7F875-DE1B-4C5B-8583-C8327216A38A}"/>
                  </a:ext>
                </a:extLst>
              </p:cNvPr>
              <p:cNvPicPr/>
              <p:nvPr/>
            </p:nvPicPr>
            <p:blipFill>
              <a:blip r:embed="rId9"/>
              <a:stretch>
                <a:fillRect/>
              </a:stretch>
            </p:blipFill>
            <p:spPr>
              <a:xfrm>
                <a:off x="2498033" y="2743052"/>
                <a:ext cx="18000" cy="18000"/>
              </a:xfrm>
              <a:prstGeom prst="rect">
                <a:avLst/>
              </a:prstGeom>
            </p:spPr>
          </p:pic>
        </mc:Fallback>
      </mc:AlternateContent>
      <p:pic>
        <p:nvPicPr>
          <p:cNvPr id="6" name="Picture 5">
            <a:extLst>
              <a:ext uri="{FF2B5EF4-FFF2-40B4-BE49-F238E27FC236}">
                <a16:creationId xmlns:a16="http://schemas.microsoft.com/office/drawing/2014/main" id="{412736EC-7464-4AB3-AE0E-5B98C43A13A5}"/>
              </a:ext>
            </a:extLst>
          </p:cNvPr>
          <p:cNvPicPr>
            <a:picLocks noChangeAspect="1"/>
          </p:cNvPicPr>
          <p:nvPr/>
        </p:nvPicPr>
        <p:blipFill>
          <a:blip r:embed="rId19"/>
          <a:stretch>
            <a:fillRect/>
          </a:stretch>
        </p:blipFill>
        <p:spPr>
          <a:xfrm>
            <a:off x="6355971" y="2009718"/>
            <a:ext cx="5344292" cy="4085236"/>
          </a:xfrm>
          <a:prstGeom prst="rect">
            <a:avLst/>
          </a:prstGeom>
        </p:spPr>
      </p:pic>
    </p:spTree>
    <p:extLst>
      <p:ext uri="{BB962C8B-B14F-4D97-AF65-F5344CB8AC3E}">
        <p14:creationId xmlns:p14="http://schemas.microsoft.com/office/powerpoint/2010/main" val="385797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894D-8040-4519-9D72-1130AC69E561}"/>
              </a:ext>
            </a:extLst>
          </p:cNvPr>
          <p:cNvSpPr>
            <a:spLocks noGrp="1"/>
          </p:cNvSpPr>
          <p:nvPr>
            <p:ph type="title"/>
          </p:nvPr>
        </p:nvSpPr>
        <p:spPr/>
        <p:txBody>
          <a:bodyPr/>
          <a:lstStyle/>
          <a:p>
            <a:pPr algn="ctr"/>
            <a:r>
              <a:rPr lang="en-US" dirty="0">
                <a:solidFill>
                  <a:srgbClr val="EF7C32"/>
                </a:solidFill>
                <a:latin typeface="Fira Sans Condensed Medium"/>
              </a:rPr>
              <a:t>The Renter Dashboard</a:t>
            </a:r>
            <a:endParaRPr lang="en-US" dirty="0"/>
          </a:p>
        </p:txBody>
      </p:sp>
      <p:pic>
        <p:nvPicPr>
          <p:cNvPr id="6" name="Picture 6" descr="Graphical user interface, text, application, email&#10;&#10;Description automatically generated">
            <a:extLst>
              <a:ext uri="{FF2B5EF4-FFF2-40B4-BE49-F238E27FC236}">
                <a16:creationId xmlns:a16="http://schemas.microsoft.com/office/drawing/2014/main" id="{CFA7382F-3D39-4C94-9904-343177726992}"/>
              </a:ext>
            </a:extLst>
          </p:cNvPr>
          <p:cNvPicPr>
            <a:picLocks noGrp="1" noChangeAspect="1"/>
          </p:cNvPicPr>
          <p:nvPr>
            <p:ph idx="1"/>
          </p:nvPr>
        </p:nvPicPr>
        <p:blipFill>
          <a:blip r:embed="rId2"/>
          <a:stretch>
            <a:fillRect/>
          </a:stretch>
        </p:blipFill>
        <p:spPr>
          <a:xfrm>
            <a:off x="1783449" y="1710606"/>
            <a:ext cx="8625102" cy="4854545"/>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8273040-1FBD-486B-B28E-C72810921E6F}"/>
                  </a:ext>
                </a:extLst>
              </p14:cNvPr>
              <p14:cNvContentPartPr/>
              <p14:nvPr/>
            </p14:nvContentPartPr>
            <p14:xfrm>
              <a:off x="8167323" y="2971866"/>
              <a:ext cx="1924050" cy="1381125"/>
            </p14:xfrm>
          </p:contentPart>
        </mc:Choice>
        <mc:Fallback xmlns="">
          <p:pic>
            <p:nvPicPr>
              <p:cNvPr id="3" name="Ink 2">
                <a:extLst>
                  <a:ext uri="{FF2B5EF4-FFF2-40B4-BE49-F238E27FC236}">
                    <a16:creationId xmlns:a16="http://schemas.microsoft.com/office/drawing/2014/main" id="{68273040-1FBD-486B-B28E-C72810921E6F}"/>
                  </a:ext>
                </a:extLst>
              </p:cNvPr>
              <p:cNvPicPr/>
              <p:nvPr/>
            </p:nvPicPr>
            <p:blipFill>
              <a:blip r:embed="rId4"/>
              <a:stretch>
                <a:fillRect/>
              </a:stretch>
            </p:blipFill>
            <p:spPr>
              <a:xfrm>
                <a:off x="8149308" y="2953840"/>
                <a:ext cx="1959721" cy="141681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BA01E08-12FE-4E71-9010-6FB490E47854}"/>
                  </a:ext>
                </a:extLst>
              </p14:cNvPr>
              <p14:cNvContentPartPr/>
              <p14:nvPr/>
            </p14:nvContentPartPr>
            <p14:xfrm>
              <a:off x="4044862" y="5080869"/>
              <a:ext cx="9525" cy="9525"/>
            </p14:xfrm>
          </p:contentPart>
        </mc:Choice>
        <mc:Fallback xmlns="">
          <p:pic>
            <p:nvPicPr>
              <p:cNvPr id="4" name="Ink 3">
                <a:extLst>
                  <a:ext uri="{FF2B5EF4-FFF2-40B4-BE49-F238E27FC236}">
                    <a16:creationId xmlns:a16="http://schemas.microsoft.com/office/drawing/2014/main" id="{2BA01E08-12FE-4E71-9010-6FB490E47854}"/>
                  </a:ext>
                </a:extLst>
              </p:cNvPr>
              <p:cNvPicPr/>
              <p:nvPr/>
            </p:nvPicPr>
            <p:blipFill>
              <a:blip r:embed="rId6"/>
              <a:stretch>
                <a:fillRect/>
              </a:stretch>
            </p:blipFill>
            <p:spPr>
              <a:xfrm>
                <a:off x="3578137" y="4604619"/>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B361E47-4193-4693-92BE-442C4BA91D4E}"/>
                  </a:ext>
                </a:extLst>
              </p14:cNvPr>
              <p14:cNvContentPartPr/>
              <p14:nvPr/>
            </p14:nvContentPartPr>
            <p14:xfrm>
              <a:off x="1653880" y="3230283"/>
              <a:ext cx="1924050" cy="1381125"/>
            </p14:xfrm>
          </p:contentPart>
        </mc:Choice>
        <mc:Fallback xmlns="">
          <p:pic>
            <p:nvPicPr>
              <p:cNvPr id="7" name="Ink 6">
                <a:extLst>
                  <a:ext uri="{FF2B5EF4-FFF2-40B4-BE49-F238E27FC236}">
                    <a16:creationId xmlns:a16="http://schemas.microsoft.com/office/drawing/2014/main" id="{BB361E47-4193-4693-92BE-442C4BA91D4E}"/>
                  </a:ext>
                </a:extLst>
              </p:cNvPr>
              <p:cNvPicPr/>
              <p:nvPr/>
            </p:nvPicPr>
            <p:blipFill>
              <a:blip r:embed="rId8"/>
              <a:stretch>
                <a:fillRect/>
              </a:stretch>
            </p:blipFill>
            <p:spPr>
              <a:xfrm>
                <a:off x="1635865" y="3212262"/>
                <a:ext cx="1959721" cy="1416806"/>
              </a:xfrm>
              <a:prstGeom prst="rect">
                <a:avLst/>
              </a:prstGeom>
            </p:spPr>
          </p:pic>
        </mc:Fallback>
      </mc:AlternateContent>
    </p:spTree>
    <p:extLst>
      <p:ext uri="{BB962C8B-B14F-4D97-AF65-F5344CB8AC3E}">
        <p14:creationId xmlns:p14="http://schemas.microsoft.com/office/powerpoint/2010/main" val="361351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dirty="0">
                <a:solidFill>
                  <a:srgbClr val="EF7C32"/>
                </a:solidFill>
                <a:latin typeface="Fira Sans Condensed Medium" panose="020B0603050000020004" pitchFamily="34" charset="0"/>
              </a:rPr>
              <a:t>What is a Pending Status?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a:xfrm>
            <a:off x="838199" y="1825624"/>
            <a:ext cx="10515599" cy="4098097"/>
          </a:xfrm>
        </p:spPr>
        <p:txBody>
          <a:bodyPr vert="horz" lIns="91440" tIns="45720" rIns="91440" bIns="45720" rtlCol="0" anchor="t">
            <a:normAutofit lnSpcReduction="10000"/>
          </a:bodyPr>
          <a:lstStyle/>
          <a:p>
            <a:pPr marL="0" indent="0">
              <a:buNone/>
            </a:pPr>
            <a:r>
              <a:rPr lang="en-US" dirty="0">
                <a:solidFill>
                  <a:srgbClr val="524FA1"/>
                </a:solidFill>
                <a:latin typeface="Fira Sans Condensed Medium" panose="020B0603050000020004" pitchFamily="34" charset="0"/>
              </a:rPr>
              <a:t>A Pending Status is a Status Still Being Processed by MN Housing</a:t>
            </a:r>
          </a:p>
          <a:p>
            <a:pPr lvl="1"/>
            <a:r>
              <a:rPr lang="en-US" sz="2600" dirty="0">
                <a:solidFill>
                  <a:schemeClr val="tx1">
                    <a:lumMod val="75000"/>
                    <a:lumOff val="25000"/>
                  </a:schemeClr>
                </a:solidFill>
                <a:latin typeface="Fira Sans" panose="020B0503050000020004" pitchFamily="34" charset="0"/>
              </a:rPr>
              <a:t>(Non-Exhaustive) Examples of pending statuses; </a:t>
            </a:r>
          </a:p>
          <a:p>
            <a:pPr lvl="2"/>
            <a:r>
              <a:rPr lang="en-US" sz="2200" dirty="0">
                <a:solidFill>
                  <a:schemeClr val="tx1">
                    <a:lumMod val="75000"/>
                    <a:lumOff val="25000"/>
                  </a:schemeClr>
                </a:solidFill>
                <a:latin typeface="Fira Sans" panose="020B0503050000020004" pitchFamily="34" charset="0"/>
              </a:rPr>
              <a:t>Pending Initial Review</a:t>
            </a:r>
          </a:p>
          <a:p>
            <a:pPr lvl="2"/>
            <a:r>
              <a:rPr lang="en-US" sz="2200" dirty="0">
                <a:solidFill>
                  <a:schemeClr val="tx1">
                    <a:lumMod val="75000"/>
                    <a:lumOff val="25000"/>
                  </a:schemeClr>
                </a:solidFill>
                <a:latin typeface="Fira Sans" panose="020B0503050000020004" pitchFamily="34" charset="0"/>
              </a:rPr>
              <a:t>Requires Applicant Response</a:t>
            </a:r>
          </a:p>
          <a:p>
            <a:pPr lvl="2"/>
            <a:r>
              <a:rPr lang="en-US" sz="2200" dirty="0">
                <a:solidFill>
                  <a:schemeClr val="tx1">
                    <a:lumMod val="75000"/>
                    <a:lumOff val="25000"/>
                  </a:schemeClr>
                </a:solidFill>
                <a:latin typeface="Fira Sans" panose="020B0503050000020004" pitchFamily="34" charset="0"/>
              </a:rPr>
              <a:t>Declined by Landlord</a:t>
            </a:r>
          </a:p>
          <a:p>
            <a:pPr lvl="2"/>
            <a:r>
              <a:rPr lang="en-US" sz="2200" dirty="0">
                <a:solidFill>
                  <a:schemeClr val="tx1">
                    <a:lumMod val="75000"/>
                    <a:lumOff val="25000"/>
                  </a:schemeClr>
                </a:solidFill>
                <a:latin typeface="Fira Sans" panose="020B0503050000020004" pitchFamily="34" charset="0"/>
              </a:rPr>
              <a:t>Appeal Pending</a:t>
            </a:r>
          </a:p>
          <a:p>
            <a:pPr lvl="2"/>
            <a:r>
              <a:rPr lang="en-US" sz="2200" dirty="0">
                <a:solidFill>
                  <a:schemeClr val="tx1">
                    <a:lumMod val="75000"/>
                    <a:lumOff val="25000"/>
                  </a:schemeClr>
                </a:solidFill>
                <a:latin typeface="Fira Sans" panose="020B0503050000020004" pitchFamily="34" charset="0"/>
              </a:rPr>
              <a:t>Final Review</a:t>
            </a:r>
          </a:p>
          <a:p>
            <a:pPr lvl="1"/>
            <a:r>
              <a:rPr lang="en-US" dirty="0">
                <a:solidFill>
                  <a:schemeClr val="tx1">
                    <a:lumMod val="75000"/>
                    <a:lumOff val="25000"/>
                  </a:schemeClr>
                </a:solidFill>
                <a:latin typeface="Fira Sans" panose="020B0503050000020004" pitchFamily="34" charset="0"/>
              </a:rPr>
              <a:t>(Non-Exhaustive) Examples of NOT pending Statuses</a:t>
            </a:r>
          </a:p>
          <a:p>
            <a:pPr lvl="2"/>
            <a:r>
              <a:rPr lang="en-US" dirty="0">
                <a:solidFill>
                  <a:schemeClr val="tx1">
                    <a:lumMod val="75000"/>
                    <a:lumOff val="25000"/>
                  </a:schemeClr>
                </a:solidFill>
                <a:latin typeface="Fira Sans" panose="020B0503050000020004" pitchFamily="34" charset="0"/>
              </a:rPr>
              <a:t>Declined by Program</a:t>
            </a:r>
          </a:p>
          <a:p>
            <a:pPr lvl="2"/>
            <a:r>
              <a:rPr lang="en-US" dirty="0">
                <a:solidFill>
                  <a:schemeClr val="tx1">
                    <a:lumMod val="75000"/>
                    <a:lumOff val="25000"/>
                  </a:schemeClr>
                </a:solidFill>
                <a:latin typeface="Fira Sans" panose="020B0503050000020004" pitchFamily="34" charset="0"/>
              </a:rPr>
              <a:t>Declined by Renter</a:t>
            </a:r>
          </a:p>
          <a:p>
            <a:pPr lvl="2"/>
            <a:r>
              <a:rPr lang="en-US" dirty="0">
                <a:solidFill>
                  <a:schemeClr val="tx1">
                    <a:lumMod val="75000"/>
                    <a:lumOff val="25000"/>
                  </a:schemeClr>
                </a:solidFill>
                <a:latin typeface="Fira Sans" panose="020B0503050000020004" pitchFamily="34" charset="0"/>
              </a:rPr>
              <a:t>Withdrawn</a:t>
            </a:r>
            <a:endParaRPr lang="en-US" dirty="0">
              <a:solidFill>
                <a:srgbClr val="404040"/>
              </a:solidFill>
              <a:latin typeface="Fira Sans" panose="020B0503050000020004" pitchFamily="34" charset="0"/>
            </a:endParaRPr>
          </a:p>
          <a:p>
            <a:pPr lvl="2"/>
            <a:endParaRPr lang="en-US" sz="2400" dirty="0">
              <a:cs typeface="Calibri" panose="020F0502020204030204"/>
            </a:endParaRPr>
          </a:p>
        </p:txBody>
      </p:sp>
      <p:grpSp>
        <p:nvGrpSpPr>
          <p:cNvPr id="8" name="Group 7">
            <a:extLst>
              <a:ext uri="{FF2B5EF4-FFF2-40B4-BE49-F238E27FC236}">
                <a16:creationId xmlns:a16="http://schemas.microsoft.com/office/drawing/2014/main" id="{043DB44D-138D-4E2A-8D9E-BBB8E1E964FC}"/>
              </a:ext>
            </a:extLst>
          </p:cNvPr>
          <p:cNvGrpSpPr/>
          <p:nvPr/>
        </p:nvGrpSpPr>
        <p:grpSpPr>
          <a:xfrm>
            <a:off x="2347193" y="3100892"/>
            <a:ext cx="360" cy="360"/>
            <a:chOff x="2347193" y="3100892"/>
            <a:chExt cx="360" cy="36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551EA5A-400F-451C-8C71-247FA3FA8D31}"/>
                    </a:ext>
                  </a:extLst>
                </p14:cNvPr>
                <p14:cNvContentPartPr/>
                <p14:nvPr/>
              </p14:nvContentPartPr>
              <p14:xfrm>
                <a:off x="2347193" y="3100892"/>
                <a:ext cx="360" cy="360"/>
              </p14:xfrm>
            </p:contentPart>
          </mc:Choice>
          <mc:Fallback xmlns="">
            <p:pic>
              <p:nvPicPr>
                <p:cNvPr id="6" name="Ink 5">
                  <a:extLst>
                    <a:ext uri="{FF2B5EF4-FFF2-40B4-BE49-F238E27FC236}">
                      <a16:creationId xmlns:a16="http://schemas.microsoft.com/office/drawing/2014/main" id="{4551EA5A-400F-451C-8C71-247FA3FA8D31}"/>
                    </a:ext>
                  </a:extLst>
                </p:cNvPr>
                <p:cNvPicPr/>
                <p:nvPr/>
              </p:nvPicPr>
              <p:blipFill>
                <a:blip r:embed="rId3"/>
                <a:stretch>
                  <a:fillRect/>
                </a:stretch>
              </p:blipFill>
              <p:spPr>
                <a:xfrm>
                  <a:off x="2338193" y="30918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B242179-67F8-42BC-BDB8-0BA3BF539AA0}"/>
                    </a:ext>
                  </a:extLst>
                </p14:cNvPr>
                <p14:cNvContentPartPr/>
                <p14:nvPr/>
              </p14:nvContentPartPr>
              <p14:xfrm>
                <a:off x="2347193" y="3100892"/>
                <a:ext cx="360" cy="360"/>
              </p14:xfrm>
            </p:contentPart>
          </mc:Choice>
          <mc:Fallback xmlns="">
            <p:pic>
              <p:nvPicPr>
                <p:cNvPr id="7" name="Ink 6">
                  <a:extLst>
                    <a:ext uri="{FF2B5EF4-FFF2-40B4-BE49-F238E27FC236}">
                      <a16:creationId xmlns:a16="http://schemas.microsoft.com/office/drawing/2014/main" id="{2B242179-67F8-42BC-BDB8-0BA3BF539AA0}"/>
                    </a:ext>
                  </a:extLst>
                </p:cNvPr>
                <p:cNvPicPr/>
                <p:nvPr/>
              </p:nvPicPr>
              <p:blipFill>
                <a:blip r:embed="rId5"/>
                <a:stretch>
                  <a:fillRect/>
                </a:stretch>
              </p:blipFill>
              <p:spPr>
                <a:xfrm>
                  <a:off x="2338193" y="3091892"/>
                  <a:ext cx="18000" cy="18000"/>
                </a:xfrm>
                <a:prstGeom prst="rect">
                  <a:avLst/>
                </a:prstGeom>
              </p:spPr>
            </p:pic>
          </mc:Fallback>
        </mc:AlternateContent>
      </p:grpSp>
      <p:grpSp>
        <p:nvGrpSpPr>
          <p:cNvPr id="11" name="Group 10">
            <a:extLst>
              <a:ext uri="{FF2B5EF4-FFF2-40B4-BE49-F238E27FC236}">
                <a16:creationId xmlns:a16="http://schemas.microsoft.com/office/drawing/2014/main" id="{625AF059-6826-4A8D-A3EE-FA233EF4EF60}"/>
              </a:ext>
            </a:extLst>
          </p:cNvPr>
          <p:cNvGrpSpPr/>
          <p:nvPr/>
        </p:nvGrpSpPr>
        <p:grpSpPr>
          <a:xfrm>
            <a:off x="8778137" y="2455509"/>
            <a:ext cx="360" cy="360"/>
            <a:chOff x="8778137" y="2455509"/>
            <a:chExt cx="360" cy="36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661A24C-89A7-4591-8272-1EF96CB2594B}"/>
                    </a:ext>
                  </a:extLst>
                </p14:cNvPr>
                <p14:cNvContentPartPr/>
                <p14:nvPr/>
              </p14:nvContentPartPr>
              <p14:xfrm>
                <a:off x="8778137" y="2455509"/>
                <a:ext cx="360" cy="360"/>
              </p14:xfrm>
            </p:contentPart>
          </mc:Choice>
          <mc:Fallback xmlns="">
            <p:pic>
              <p:nvPicPr>
                <p:cNvPr id="9" name="Ink 8">
                  <a:extLst>
                    <a:ext uri="{FF2B5EF4-FFF2-40B4-BE49-F238E27FC236}">
                      <a16:creationId xmlns:a16="http://schemas.microsoft.com/office/drawing/2014/main" id="{4661A24C-89A7-4591-8272-1EF96CB2594B}"/>
                    </a:ext>
                  </a:extLst>
                </p:cNvPr>
                <p:cNvPicPr/>
                <p:nvPr/>
              </p:nvPicPr>
              <p:blipFill>
                <a:blip r:embed="rId3"/>
                <a:stretch>
                  <a:fillRect/>
                </a:stretch>
              </p:blipFill>
              <p:spPr>
                <a:xfrm>
                  <a:off x="8769137" y="2446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84DD459-8AEC-4E6E-8108-2A676E028C32}"/>
                    </a:ext>
                  </a:extLst>
                </p14:cNvPr>
                <p14:cNvContentPartPr/>
                <p14:nvPr/>
              </p14:nvContentPartPr>
              <p14:xfrm>
                <a:off x="8778137" y="2455509"/>
                <a:ext cx="360" cy="360"/>
              </p14:xfrm>
            </p:contentPart>
          </mc:Choice>
          <mc:Fallback xmlns="">
            <p:pic>
              <p:nvPicPr>
                <p:cNvPr id="10" name="Ink 9">
                  <a:extLst>
                    <a:ext uri="{FF2B5EF4-FFF2-40B4-BE49-F238E27FC236}">
                      <a16:creationId xmlns:a16="http://schemas.microsoft.com/office/drawing/2014/main" id="{C84DD459-8AEC-4E6E-8108-2A676E028C32}"/>
                    </a:ext>
                  </a:extLst>
                </p:cNvPr>
                <p:cNvPicPr/>
                <p:nvPr/>
              </p:nvPicPr>
              <p:blipFill>
                <a:blip r:embed="rId5"/>
                <a:stretch>
                  <a:fillRect/>
                </a:stretch>
              </p:blipFill>
              <p:spPr>
                <a:xfrm>
                  <a:off x="8769137" y="2446509"/>
                  <a:ext cx="18000" cy="18000"/>
                </a:xfrm>
                <a:prstGeom prst="rect">
                  <a:avLst/>
                </a:prstGeom>
              </p:spPr>
            </p:pic>
          </mc:Fallback>
        </mc:AlternateContent>
      </p:grpSp>
    </p:spTree>
    <p:extLst>
      <p:ext uri="{BB962C8B-B14F-4D97-AF65-F5344CB8AC3E}">
        <p14:creationId xmlns:p14="http://schemas.microsoft.com/office/powerpoint/2010/main" val="366002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894D-8040-4519-9D72-1130AC69E561}"/>
              </a:ext>
            </a:extLst>
          </p:cNvPr>
          <p:cNvSpPr>
            <a:spLocks noGrp="1"/>
          </p:cNvSpPr>
          <p:nvPr>
            <p:ph type="title"/>
          </p:nvPr>
        </p:nvSpPr>
        <p:spPr/>
        <p:txBody>
          <a:bodyPr/>
          <a:lstStyle/>
          <a:p>
            <a:pPr algn="ctr"/>
            <a:r>
              <a:rPr lang="en-US" dirty="0">
                <a:solidFill>
                  <a:srgbClr val="EF7C32"/>
                </a:solidFill>
                <a:latin typeface="Fira Sans Condensed Medium"/>
              </a:rPr>
              <a:t>Common Requested Documents</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BA01E08-12FE-4E71-9010-6FB490E47854}"/>
                  </a:ext>
                </a:extLst>
              </p14:cNvPr>
              <p14:cNvContentPartPr/>
              <p14:nvPr/>
            </p14:nvContentPartPr>
            <p14:xfrm>
              <a:off x="4044862" y="5080869"/>
              <a:ext cx="9525" cy="9525"/>
            </p14:xfrm>
          </p:contentPart>
        </mc:Choice>
        <mc:Fallback xmlns="">
          <p:pic>
            <p:nvPicPr>
              <p:cNvPr id="4" name="Ink 3">
                <a:extLst>
                  <a:ext uri="{FF2B5EF4-FFF2-40B4-BE49-F238E27FC236}">
                    <a16:creationId xmlns:a16="http://schemas.microsoft.com/office/drawing/2014/main" id="{2BA01E08-12FE-4E71-9010-6FB490E47854}"/>
                  </a:ext>
                </a:extLst>
              </p:cNvPr>
              <p:cNvPicPr/>
              <p:nvPr/>
            </p:nvPicPr>
            <p:blipFill>
              <a:blip r:embed="rId4"/>
              <a:stretch>
                <a:fillRect/>
              </a:stretch>
            </p:blipFill>
            <p:spPr>
              <a:xfrm>
                <a:off x="3568612" y="4604619"/>
                <a:ext cx="952500" cy="952500"/>
              </a:xfrm>
              <a:prstGeom prst="rect">
                <a:avLst/>
              </a:prstGeom>
            </p:spPr>
          </p:pic>
        </mc:Fallback>
      </mc:AlternateContent>
      <p:sp>
        <p:nvSpPr>
          <p:cNvPr id="7" name="Content Placeholder 6">
            <a:extLst>
              <a:ext uri="{FF2B5EF4-FFF2-40B4-BE49-F238E27FC236}">
                <a16:creationId xmlns:a16="http://schemas.microsoft.com/office/drawing/2014/main" id="{CAE484C6-4529-4D6C-9EB6-C2D784F02FF5}"/>
              </a:ext>
            </a:extLst>
          </p:cNvPr>
          <p:cNvSpPr>
            <a:spLocks noGrp="1"/>
          </p:cNvSpPr>
          <p:nvPr>
            <p:ph idx="1"/>
          </p:nvPr>
        </p:nvSpPr>
        <p:spPr>
          <a:xfrm>
            <a:off x="838200" y="1690688"/>
            <a:ext cx="10515600" cy="4486275"/>
          </a:xfrm>
        </p:spPr>
        <p:txBody>
          <a:bodyPr/>
          <a:lstStyle/>
          <a:p>
            <a:pPr marL="0" indent="0">
              <a:buNone/>
            </a:pPr>
            <a:r>
              <a:rPr lang="en-US" dirty="0">
                <a:solidFill>
                  <a:srgbClr val="524FA1"/>
                </a:solidFill>
                <a:latin typeface="Fira Sans Condensed Medium"/>
              </a:rPr>
              <a:t>Common Documents Requested</a:t>
            </a:r>
            <a:endParaRPr lang="en-US" dirty="0">
              <a:solidFill>
                <a:srgbClr val="000000"/>
              </a:solidFill>
              <a:latin typeface="Calibri" panose="020F0502020204030204"/>
              <a:cs typeface="Calibri" panose="020F0502020204030204"/>
            </a:endParaRPr>
          </a:p>
          <a:p>
            <a:pPr marL="971550" lvl="1" indent="-285750">
              <a:buFont typeface="Arial"/>
              <a:buChar char="•"/>
            </a:pPr>
            <a:r>
              <a:rPr lang="en-US" dirty="0">
                <a:solidFill>
                  <a:schemeClr val="tx1">
                    <a:lumMod val="75000"/>
                    <a:lumOff val="25000"/>
                  </a:schemeClr>
                </a:solidFill>
                <a:latin typeface="Fira sans"/>
                <a:ea typeface="+mn-lt"/>
                <a:cs typeface="+mn-lt"/>
              </a:rPr>
              <a:t>Rent Ledger</a:t>
            </a:r>
            <a:endParaRPr lang="en-US" dirty="0">
              <a:solidFill>
                <a:schemeClr val="tx1">
                  <a:lumMod val="75000"/>
                  <a:lumOff val="25000"/>
                </a:schemeClr>
              </a:solidFill>
              <a:latin typeface="Fira sans"/>
              <a:cs typeface="Calibri"/>
            </a:endParaRPr>
          </a:p>
          <a:p>
            <a:pPr marL="971550" lvl="1">
              <a:buFont typeface="Arial"/>
              <a:buChar char="•"/>
            </a:pPr>
            <a:r>
              <a:rPr lang="en-US" dirty="0">
                <a:solidFill>
                  <a:schemeClr val="tx1">
                    <a:lumMod val="75000"/>
                    <a:lumOff val="25000"/>
                  </a:schemeClr>
                </a:solidFill>
                <a:latin typeface="Fira sans"/>
                <a:cs typeface="Calibri"/>
              </a:rPr>
              <a:t>Rental Agreement</a:t>
            </a:r>
          </a:p>
          <a:p>
            <a:pPr marL="1428750" lvl="2">
              <a:buFont typeface="Arial"/>
              <a:buChar char="•"/>
            </a:pPr>
            <a:r>
              <a:rPr lang="en-US" dirty="0">
                <a:solidFill>
                  <a:schemeClr val="tx1">
                    <a:lumMod val="75000"/>
                    <a:lumOff val="25000"/>
                  </a:schemeClr>
                </a:solidFill>
                <a:latin typeface="Fira sans"/>
                <a:cs typeface="Calibri"/>
              </a:rPr>
              <a:t>Household Change Sometimes Required if Lease is Different than Current Situation</a:t>
            </a:r>
          </a:p>
          <a:p>
            <a:pPr marL="971550" lvl="1">
              <a:buFont typeface="Arial"/>
              <a:buChar char="•"/>
            </a:pPr>
            <a:r>
              <a:rPr lang="en-US" dirty="0">
                <a:solidFill>
                  <a:schemeClr val="tx1">
                    <a:lumMod val="75000"/>
                    <a:lumOff val="25000"/>
                  </a:schemeClr>
                </a:solidFill>
                <a:latin typeface="Fira sans"/>
                <a:cs typeface="Calibri"/>
              </a:rPr>
              <a:t>Utility Bill</a:t>
            </a:r>
          </a:p>
          <a:p>
            <a:pPr marL="971550" lvl="1">
              <a:buFont typeface="Arial"/>
              <a:buChar char="•"/>
            </a:pPr>
            <a:r>
              <a:rPr lang="en-US" dirty="0">
                <a:solidFill>
                  <a:schemeClr val="tx1">
                    <a:lumMod val="75000"/>
                    <a:lumOff val="25000"/>
                  </a:schemeClr>
                </a:solidFill>
                <a:latin typeface="Fira sans"/>
                <a:cs typeface="Calibri"/>
              </a:rPr>
              <a:t>Self-Verification Forms Available at renthelpmn.org/resources</a:t>
            </a:r>
          </a:p>
        </p:txBody>
      </p:sp>
    </p:spTree>
    <p:extLst>
      <p:ext uri="{BB962C8B-B14F-4D97-AF65-F5344CB8AC3E}">
        <p14:creationId xmlns:p14="http://schemas.microsoft.com/office/powerpoint/2010/main" val="177493364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7BB8002-7C39-4680-9662-163582362F47}"/>
              </a:ext>
            </a:extLst>
          </p:cNvPr>
          <p:cNvSpPr>
            <a:spLocks noGrp="1"/>
          </p:cNvSpPr>
          <p:nvPr>
            <p:ph idx="1"/>
          </p:nvPr>
        </p:nvSpPr>
        <p:spPr/>
        <p:txBody>
          <a:bodyPr vert="horz" lIns="91440" tIns="45720" rIns="91440" bIns="45720" rtlCol="0" anchor="t">
            <a:normAutofit/>
          </a:bodyPr>
          <a:lstStyle/>
          <a:p>
            <a:pPr marL="0" indent="0">
              <a:buNone/>
            </a:pPr>
            <a:endParaRPr lang="en-US">
              <a:solidFill>
                <a:srgbClr val="524FA1"/>
              </a:solidFill>
              <a:cs typeface="Calibri" panose="020F0502020204030204"/>
            </a:endParaRPr>
          </a:p>
          <a:p>
            <a:pPr marL="457200" lvl="1" indent="0">
              <a:buNone/>
            </a:pPr>
            <a:endParaRPr lang="en-US">
              <a:solidFill>
                <a:schemeClr val="tx1">
                  <a:lumMod val="95000"/>
                  <a:lumOff val="5000"/>
                </a:schemeClr>
              </a:solidFill>
              <a:cs typeface="Calibri" panose="020F0502020204030204"/>
            </a:endParaRPr>
          </a:p>
          <a:p>
            <a:pPr marL="914400" lvl="1" indent="-457200"/>
            <a:endParaRPr lang="en-US">
              <a:solidFill>
                <a:schemeClr val="tx1">
                  <a:lumMod val="95000"/>
                  <a:lumOff val="5000"/>
                </a:schemeClr>
              </a:solidFill>
              <a:cs typeface="Calibri" panose="020F0502020204030204"/>
            </a:endParaRPr>
          </a:p>
        </p:txBody>
      </p:sp>
      <p:pic>
        <p:nvPicPr>
          <p:cNvPr id="4" name="Picture 4" descr="Graphical user interface, text, application&#10;&#10;Description automatically generated">
            <a:extLst>
              <a:ext uri="{FF2B5EF4-FFF2-40B4-BE49-F238E27FC236}">
                <a16:creationId xmlns:a16="http://schemas.microsoft.com/office/drawing/2014/main" id="{B582CA85-3331-4001-81E2-BCA28C156621}"/>
              </a:ext>
            </a:extLst>
          </p:cNvPr>
          <p:cNvPicPr>
            <a:picLocks noChangeAspect="1"/>
          </p:cNvPicPr>
          <p:nvPr/>
        </p:nvPicPr>
        <p:blipFill>
          <a:blip r:embed="rId2"/>
          <a:stretch>
            <a:fillRect/>
          </a:stretch>
        </p:blipFill>
        <p:spPr>
          <a:xfrm>
            <a:off x="6270813" y="122464"/>
            <a:ext cx="5085229" cy="6613071"/>
          </a:xfrm>
          <a:prstGeom prst="rect">
            <a:avLst/>
          </a:prstGeom>
        </p:spPr>
      </p:pic>
      <p:sp>
        <p:nvSpPr>
          <p:cNvPr id="6" name="TextBox 5">
            <a:extLst>
              <a:ext uri="{FF2B5EF4-FFF2-40B4-BE49-F238E27FC236}">
                <a16:creationId xmlns:a16="http://schemas.microsoft.com/office/drawing/2014/main" id="{B11F5611-A5FF-4C66-82B2-C29886149267}"/>
              </a:ext>
            </a:extLst>
          </p:cNvPr>
          <p:cNvSpPr txBox="1"/>
          <p:nvPr/>
        </p:nvSpPr>
        <p:spPr>
          <a:xfrm>
            <a:off x="835958" y="1267053"/>
            <a:ext cx="441287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524FA1"/>
                </a:solidFill>
                <a:latin typeface="Fira Sans Condensed Medium"/>
              </a:rPr>
              <a:t>Self-Verification Form</a:t>
            </a:r>
          </a:p>
          <a:p>
            <a:endParaRPr lang="en-US" sz="2800" dirty="0">
              <a:solidFill>
                <a:srgbClr val="EF7C32"/>
              </a:solidFill>
              <a:latin typeface="Fira Sans Condensed Medium"/>
            </a:endParaRPr>
          </a:p>
          <a:p>
            <a:r>
              <a:rPr lang="en-US" sz="2800" dirty="0">
                <a:solidFill>
                  <a:schemeClr val="tx1">
                    <a:lumMod val="95000"/>
                    <a:lumOff val="5000"/>
                  </a:schemeClr>
                </a:solidFill>
                <a:latin typeface="Fira Sans Condensed Medium"/>
              </a:rPr>
              <a:t>Print out a bunch of these ahead of time if you are going to run into a bunch of clients.  </a:t>
            </a:r>
          </a:p>
          <a:p>
            <a:endParaRPr lang="en-US" sz="2800" dirty="0">
              <a:solidFill>
                <a:schemeClr val="tx1">
                  <a:lumMod val="95000"/>
                  <a:lumOff val="5000"/>
                </a:schemeClr>
              </a:solidFill>
              <a:latin typeface="Fira Sans Condensed Medium"/>
            </a:endParaRPr>
          </a:p>
          <a:p>
            <a:r>
              <a:rPr lang="en-US" sz="2800" dirty="0">
                <a:solidFill>
                  <a:schemeClr val="tx1">
                    <a:lumMod val="95000"/>
                    <a:lumOff val="5000"/>
                  </a:schemeClr>
                </a:solidFill>
                <a:latin typeface="Fira Sans Condensed Medium"/>
              </a:rPr>
              <a:t>Only use if Document submission is unavailable/impracticable</a:t>
            </a:r>
          </a:p>
        </p:txBody>
      </p:sp>
    </p:spTree>
    <p:extLst>
      <p:ext uri="{BB962C8B-B14F-4D97-AF65-F5344CB8AC3E}">
        <p14:creationId xmlns:p14="http://schemas.microsoft.com/office/powerpoint/2010/main" val="251507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894D-8040-4519-9D72-1130AC69E561}"/>
              </a:ext>
            </a:extLst>
          </p:cNvPr>
          <p:cNvSpPr>
            <a:spLocks noGrp="1"/>
          </p:cNvSpPr>
          <p:nvPr>
            <p:ph type="title"/>
          </p:nvPr>
        </p:nvSpPr>
        <p:spPr/>
        <p:txBody>
          <a:bodyPr/>
          <a:lstStyle/>
          <a:p>
            <a:pPr algn="ctr"/>
            <a:r>
              <a:rPr lang="en-US" dirty="0">
                <a:solidFill>
                  <a:srgbClr val="EF7C32"/>
                </a:solidFill>
                <a:latin typeface="Fira Sans Condensed Medium"/>
              </a:rPr>
              <a:t>Types of Self-Certification</a:t>
            </a:r>
            <a:endParaRPr lang="en-US" dirty="0"/>
          </a:p>
        </p:txBody>
      </p:sp>
      <p:sp>
        <p:nvSpPr>
          <p:cNvPr id="3" name="Content Placeholder 2">
            <a:extLst>
              <a:ext uri="{FF2B5EF4-FFF2-40B4-BE49-F238E27FC236}">
                <a16:creationId xmlns:a16="http://schemas.microsoft.com/office/drawing/2014/main" id="{71E78C59-FF7E-42B2-85EA-D98ADE7581EF}"/>
              </a:ext>
            </a:extLst>
          </p:cNvPr>
          <p:cNvSpPr>
            <a:spLocks noGrp="1"/>
          </p:cNvSpPr>
          <p:nvPr>
            <p:ph idx="1"/>
          </p:nvPr>
        </p:nvSpPr>
        <p:spPr>
          <a:ln>
            <a:noFill/>
          </a:ln>
        </p:spPr>
        <p:txBody>
          <a:bodyPr vert="horz" lIns="91440" tIns="45720" rIns="91440" bIns="45720" rtlCol="0" anchor="t">
            <a:normAutofit/>
          </a:bodyPr>
          <a:lstStyle/>
          <a:p>
            <a:pPr marL="0" indent="0">
              <a:buNone/>
            </a:pPr>
            <a:r>
              <a:rPr lang="en-US" dirty="0">
                <a:solidFill>
                  <a:srgbClr val="524FA1"/>
                </a:solidFill>
                <a:latin typeface="Fira Sans Condensed Medium"/>
              </a:rPr>
              <a:t>Non-exhaustive List of Things you can Self-Certify</a:t>
            </a:r>
            <a:endParaRPr lang="en-US" dirty="0"/>
          </a:p>
          <a:p>
            <a:pPr marL="914400" lvl="1" indent="-457200"/>
            <a:r>
              <a:rPr lang="en-US" dirty="0">
                <a:solidFill>
                  <a:schemeClr val="tx1">
                    <a:lumMod val="85000"/>
                    <a:lumOff val="15000"/>
                  </a:schemeClr>
                </a:solidFill>
                <a:latin typeface="Fira Sans Condensed Medium"/>
                <a:cs typeface="Calibri"/>
              </a:rPr>
              <a:t>Rent Statement/Ledger</a:t>
            </a:r>
          </a:p>
          <a:p>
            <a:pPr marL="914400" lvl="1" indent="-457200"/>
            <a:r>
              <a:rPr lang="en-US" dirty="0">
                <a:solidFill>
                  <a:schemeClr val="tx1">
                    <a:lumMod val="85000"/>
                    <a:lumOff val="15000"/>
                  </a:schemeClr>
                </a:solidFill>
                <a:latin typeface="Fira Sans Condensed Medium"/>
                <a:cs typeface="Calibri"/>
              </a:rPr>
              <a:t>Rental Agreement</a:t>
            </a:r>
          </a:p>
          <a:p>
            <a:pPr marL="914400" lvl="1" indent="-457200"/>
            <a:r>
              <a:rPr lang="en-US" dirty="0">
                <a:solidFill>
                  <a:schemeClr val="tx1">
                    <a:lumMod val="85000"/>
                    <a:lumOff val="15000"/>
                  </a:schemeClr>
                </a:solidFill>
                <a:latin typeface="Fira Sans Condensed Medium"/>
                <a:cs typeface="Calibri"/>
              </a:rPr>
              <a:t>No Income</a:t>
            </a:r>
          </a:p>
          <a:p>
            <a:pPr marL="914400" lvl="1" indent="-457200"/>
            <a:r>
              <a:rPr lang="en-US" dirty="0">
                <a:solidFill>
                  <a:schemeClr val="tx1">
                    <a:lumMod val="85000"/>
                    <a:lumOff val="15000"/>
                  </a:schemeClr>
                </a:solidFill>
                <a:latin typeface="Fira Sans Condensed Medium"/>
                <a:cs typeface="Calibri"/>
              </a:rPr>
              <a:t>ID</a:t>
            </a:r>
          </a:p>
          <a:p>
            <a:pPr marL="914400" lvl="1" indent="-457200"/>
            <a:r>
              <a:rPr lang="en-US" dirty="0">
                <a:solidFill>
                  <a:schemeClr val="tx1">
                    <a:lumMod val="85000"/>
                    <a:lumOff val="15000"/>
                  </a:schemeClr>
                </a:solidFill>
                <a:latin typeface="Fira Sans Condensed Medium"/>
                <a:cs typeface="Calibri"/>
              </a:rPr>
              <a:t>Household Change (if current household different from household on the lease)</a:t>
            </a:r>
          </a:p>
          <a:p>
            <a:pPr marL="914400" lvl="1" indent="-457200"/>
            <a:endParaRPr lang="en-US" dirty="0">
              <a:solidFill>
                <a:srgbClr val="262626"/>
              </a:solidFill>
              <a:latin typeface="Fira Sans Condensed Medium"/>
              <a:cs typeface="Calibri"/>
            </a:endParaRPr>
          </a:p>
          <a:p>
            <a:pPr marL="0" indent="0">
              <a:buNone/>
            </a:pPr>
            <a:endParaRPr lang="en-US" dirty="0">
              <a:solidFill>
                <a:srgbClr val="524FA1"/>
              </a:solidFill>
              <a:latin typeface="Fira Sans Condensed Medium"/>
              <a:cs typeface="Calibri"/>
            </a:endParaRPr>
          </a:p>
          <a:p>
            <a:pPr marL="514350" indent="0">
              <a:buFont typeface="Arial,Sans-Serif"/>
              <a:buChar char="•"/>
            </a:pPr>
            <a:endParaRPr lang="en-US" dirty="0">
              <a:solidFill>
                <a:srgbClr val="404040"/>
              </a:solidFill>
              <a:latin typeface="Calibri"/>
              <a:cs typeface="Calibri"/>
            </a:endParaRPr>
          </a:p>
          <a:p>
            <a:pPr marL="0" indent="0">
              <a:buNone/>
            </a:pPr>
            <a:endParaRPr lang="en-US" dirty="0">
              <a:solidFill>
                <a:srgbClr val="524FA1"/>
              </a:solidFill>
              <a:latin typeface="Fira Sans Condensed Medium"/>
              <a:cs typeface="Calibri"/>
            </a:endParaRPr>
          </a:p>
          <a:p>
            <a:pPr marL="0" indent="0">
              <a:buNone/>
            </a:pPr>
            <a:endParaRPr lang="en-US" dirty="0">
              <a:solidFill>
                <a:srgbClr val="524FA1"/>
              </a:solidFill>
              <a:latin typeface="Fira Sans Condensed Medium"/>
              <a:cs typeface="Calibri"/>
            </a:endParaRPr>
          </a:p>
          <a:p>
            <a:pPr marL="971550" lvl="1">
              <a:buFont typeface="Arial"/>
              <a:buChar char="•"/>
            </a:pPr>
            <a:endParaRPr lang="en-US" dirty="0">
              <a:solidFill>
                <a:srgbClr val="404040"/>
              </a:solidFill>
              <a:latin typeface="Fira sans"/>
              <a:cs typeface="Calibri"/>
            </a:endParaRPr>
          </a:p>
          <a:p>
            <a:pPr marL="0" indent="0">
              <a:buNone/>
            </a:pPr>
            <a:endParaRPr lang="en-US" dirty="0">
              <a:solidFill>
                <a:srgbClr val="524FA1"/>
              </a:solidFill>
              <a:latin typeface="Fira Sans Condensed Medium"/>
              <a:cs typeface="Calibri"/>
            </a:endParaRPr>
          </a:p>
        </p:txBody>
      </p:sp>
    </p:spTree>
    <p:extLst>
      <p:ext uri="{BB962C8B-B14F-4D97-AF65-F5344CB8AC3E}">
        <p14:creationId xmlns:p14="http://schemas.microsoft.com/office/powerpoint/2010/main" val="266158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894D-8040-4519-9D72-1130AC69E561}"/>
              </a:ext>
            </a:extLst>
          </p:cNvPr>
          <p:cNvSpPr>
            <a:spLocks noGrp="1"/>
          </p:cNvSpPr>
          <p:nvPr>
            <p:ph type="title"/>
          </p:nvPr>
        </p:nvSpPr>
        <p:spPr/>
        <p:txBody>
          <a:bodyPr/>
          <a:lstStyle/>
          <a:p>
            <a:pPr algn="ctr"/>
            <a:r>
              <a:rPr lang="en-US" dirty="0">
                <a:solidFill>
                  <a:srgbClr val="EF7C32"/>
                </a:solidFill>
                <a:latin typeface="Fira Sans Condensed Medium"/>
              </a:rPr>
              <a:t>Rent Statement/Ledger Self-Cert Pt. 1</a:t>
            </a:r>
            <a:endParaRPr lang="en-US" dirty="0"/>
          </a:p>
        </p:txBody>
      </p:sp>
      <p:sp>
        <p:nvSpPr>
          <p:cNvPr id="3" name="Content Placeholder 2">
            <a:extLst>
              <a:ext uri="{FF2B5EF4-FFF2-40B4-BE49-F238E27FC236}">
                <a16:creationId xmlns:a16="http://schemas.microsoft.com/office/drawing/2014/main" id="{71E78C59-FF7E-42B2-85EA-D98ADE7581EF}"/>
              </a:ext>
            </a:extLst>
          </p:cNvPr>
          <p:cNvSpPr>
            <a:spLocks noGrp="1"/>
          </p:cNvSpPr>
          <p:nvPr>
            <p:ph idx="1"/>
          </p:nvPr>
        </p:nvSpPr>
        <p:spPr>
          <a:ln>
            <a:noFill/>
          </a:ln>
        </p:spPr>
        <p:txBody>
          <a:bodyPr vert="horz" lIns="91440" tIns="45720" rIns="91440" bIns="45720" rtlCol="0" anchor="t">
            <a:normAutofit/>
          </a:bodyPr>
          <a:lstStyle/>
          <a:p>
            <a:pPr marL="914400" lvl="1" indent="-457200"/>
            <a:endParaRPr lang="en-US" dirty="0">
              <a:solidFill>
                <a:schemeClr val="tx1">
                  <a:lumMod val="85000"/>
                  <a:lumOff val="15000"/>
                </a:schemeClr>
              </a:solidFill>
              <a:latin typeface="Fira Sans Condensed Medium"/>
              <a:cs typeface="Calibri"/>
            </a:endParaRPr>
          </a:p>
          <a:p>
            <a:pPr marL="914400" lvl="1" indent="-457200"/>
            <a:endParaRPr lang="en-US" dirty="0">
              <a:solidFill>
                <a:srgbClr val="262626"/>
              </a:solidFill>
              <a:latin typeface="Fira Sans Condensed Medium"/>
              <a:cs typeface="Calibri"/>
            </a:endParaRPr>
          </a:p>
          <a:p>
            <a:pPr marL="0" indent="0">
              <a:buNone/>
            </a:pPr>
            <a:endParaRPr lang="en-US" dirty="0">
              <a:solidFill>
                <a:srgbClr val="524FA1"/>
              </a:solidFill>
              <a:latin typeface="Fira Sans Condensed Medium"/>
              <a:cs typeface="Calibri"/>
            </a:endParaRPr>
          </a:p>
          <a:p>
            <a:pPr marL="514350" indent="0">
              <a:buFont typeface="Arial,Sans-Serif"/>
              <a:buChar char="•"/>
            </a:pPr>
            <a:endParaRPr lang="en-US" dirty="0">
              <a:solidFill>
                <a:srgbClr val="404040"/>
              </a:solidFill>
              <a:latin typeface="Calibri"/>
              <a:cs typeface="Calibri"/>
            </a:endParaRPr>
          </a:p>
          <a:p>
            <a:pPr marL="0" indent="0">
              <a:buNone/>
            </a:pPr>
            <a:endParaRPr lang="en-US" dirty="0">
              <a:solidFill>
                <a:srgbClr val="524FA1"/>
              </a:solidFill>
              <a:latin typeface="Fira Sans Condensed Medium"/>
              <a:cs typeface="Calibri"/>
            </a:endParaRPr>
          </a:p>
          <a:p>
            <a:pPr marL="0" indent="0">
              <a:buNone/>
            </a:pPr>
            <a:endParaRPr lang="en-US" dirty="0">
              <a:solidFill>
                <a:srgbClr val="524FA1"/>
              </a:solidFill>
              <a:latin typeface="Fira Sans Condensed Medium"/>
              <a:cs typeface="Calibri"/>
            </a:endParaRPr>
          </a:p>
          <a:p>
            <a:pPr marL="971550" lvl="1">
              <a:buFont typeface="Arial"/>
              <a:buChar char="•"/>
            </a:pPr>
            <a:endParaRPr lang="en-US" dirty="0">
              <a:solidFill>
                <a:srgbClr val="404040"/>
              </a:solidFill>
              <a:latin typeface="Fira sans"/>
              <a:cs typeface="Calibri"/>
            </a:endParaRPr>
          </a:p>
          <a:p>
            <a:pPr marL="0" indent="0">
              <a:buNone/>
            </a:pPr>
            <a:endParaRPr lang="en-US" dirty="0">
              <a:solidFill>
                <a:srgbClr val="524FA1"/>
              </a:solidFill>
              <a:latin typeface="Fira Sans Condensed Medium"/>
              <a:cs typeface="Calibri"/>
            </a:endParaRPr>
          </a:p>
        </p:txBody>
      </p:sp>
      <p:pic>
        <p:nvPicPr>
          <p:cNvPr id="5" name="Picture 4">
            <a:extLst>
              <a:ext uri="{FF2B5EF4-FFF2-40B4-BE49-F238E27FC236}">
                <a16:creationId xmlns:a16="http://schemas.microsoft.com/office/drawing/2014/main" id="{4FCD115E-36CE-4AD5-AE08-309EF92363A9}"/>
              </a:ext>
            </a:extLst>
          </p:cNvPr>
          <p:cNvPicPr>
            <a:picLocks noChangeAspect="1"/>
          </p:cNvPicPr>
          <p:nvPr/>
        </p:nvPicPr>
        <p:blipFill>
          <a:blip r:embed="rId2"/>
          <a:stretch>
            <a:fillRect/>
          </a:stretch>
        </p:blipFill>
        <p:spPr>
          <a:xfrm>
            <a:off x="2666388" y="1323488"/>
            <a:ext cx="6859224" cy="5355611"/>
          </a:xfrm>
          <a:prstGeom prst="rect">
            <a:avLst/>
          </a:prstGeom>
        </p:spPr>
      </p:pic>
    </p:spTree>
    <p:extLst>
      <p:ext uri="{BB962C8B-B14F-4D97-AF65-F5344CB8AC3E}">
        <p14:creationId xmlns:p14="http://schemas.microsoft.com/office/powerpoint/2010/main" val="130089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894D-8040-4519-9D72-1130AC69E561}"/>
              </a:ext>
            </a:extLst>
          </p:cNvPr>
          <p:cNvSpPr>
            <a:spLocks noGrp="1"/>
          </p:cNvSpPr>
          <p:nvPr>
            <p:ph type="title"/>
          </p:nvPr>
        </p:nvSpPr>
        <p:spPr/>
        <p:txBody>
          <a:bodyPr/>
          <a:lstStyle/>
          <a:p>
            <a:pPr algn="ctr"/>
            <a:r>
              <a:rPr lang="en-US" dirty="0">
                <a:solidFill>
                  <a:srgbClr val="EF7C32"/>
                </a:solidFill>
                <a:latin typeface="Fira Sans Condensed Medium"/>
              </a:rPr>
              <a:t>Rent Statement/Ledger Self-Cert Pt. 2</a:t>
            </a:r>
            <a:endParaRPr lang="en-US" dirty="0"/>
          </a:p>
        </p:txBody>
      </p:sp>
      <p:sp>
        <p:nvSpPr>
          <p:cNvPr id="3" name="Content Placeholder 2">
            <a:extLst>
              <a:ext uri="{FF2B5EF4-FFF2-40B4-BE49-F238E27FC236}">
                <a16:creationId xmlns:a16="http://schemas.microsoft.com/office/drawing/2014/main" id="{71E78C59-FF7E-42B2-85EA-D98ADE7581EF}"/>
              </a:ext>
            </a:extLst>
          </p:cNvPr>
          <p:cNvSpPr>
            <a:spLocks noGrp="1"/>
          </p:cNvSpPr>
          <p:nvPr>
            <p:ph idx="1"/>
          </p:nvPr>
        </p:nvSpPr>
        <p:spPr>
          <a:ln>
            <a:noFill/>
          </a:ln>
        </p:spPr>
        <p:txBody>
          <a:bodyPr vert="horz" lIns="91440" tIns="45720" rIns="91440" bIns="45720" rtlCol="0" anchor="t">
            <a:normAutofit/>
          </a:bodyPr>
          <a:lstStyle/>
          <a:p>
            <a:pPr marL="914400" lvl="1" indent="-457200"/>
            <a:endParaRPr lang="en-US" dirty="0">
              <a:solidFill>
                <a:schemeClr val="tx1">
                  <a:lumMod val="85000"/>
                  <a:lumOff val="15000"/>
                </a:schemeClr>
              </a:solidFill>
              <a:latin typeface="Fira Sans Condensed Medium"/>
              <a:cs typeface="Calibri"/>
            </a:endParaRPr>
          </a:p>
          <a:p>
            <a:pPr marL="914400" lvl="1" indent="-457200"/>
            <a:endParaRPr lang="en-US" dirty="0">
              <a:solidFill>
                <a:srgbClr val="262626"/>
              </a:solidFill>
              <a:latin typeface="Fira Sans Condensed Medium"/>
              <a:cs typeface="Calibri"/>
            </a:endParaRPr>
          </a:p>
          <a:p>
            <a:pPr marL="0" indent="0">
              <a:buNone/>
            </a:pPr>
            <a:endParaRPr lang="en-US" dirty="0">
              <a:solidFill>
                <a:srgbClr val="524FA1"/>
              </a:solidFill>
              <a:latin typeface="Fira Sans Condensed Medium"/>
              <a:cs typeface="Calibri"/>
            </a:endParaRPr>
          </a:p>
          <a:p>
            <a:pPr marL="514350" indent="0">
              <a:buFont typeface="Arial,Sans-Serif"/>
              <a:buChar char="•"/>
            </a:pPr>
            <a:endParaRPr lang="en-US" dirty="0">
              <a:solidFill>
                <a:srgbClr val="404040"/>
              </a:solidFill>
              <a:latin typeface="Calibri"/>
              <a:cs typeface="Calibri"/>
            </a:endParaRPr>
          </a:p>
          <a:p>
            <a:pPr marL="0" indent="0">
              <a:buNone/>
            </a:pPr>
            <a:endParaRPr lang="en-US" dirty="0">
              <a:solidFill>
                <a:srgbClr val="524FA1"/>
              </a:solidFill>
              <a:latin typeface="Fira Sans Condensed Medium"/>
              <a:cs typeface="Calibri"/>
            </a:endParaRPr>
          </a:p>
          <a:p>
            <a:pPr marL="0" indent="0">
              <a:buNone/>
            </a:pPr>
            <a:endParaRPr lang="en-US" dirty="0">
              <a:solidFill>
                <a:srgbClr val="524FA1"/>
              </a:solidFill>
              <a:latin typeface="Fira Sans Condensed Medium"/>
              <a:cs typeface="Calibri"/>
            </a:endParaRPr>
          </a:p>
          <a:p>
            <a:pPr marL="971550" lvl="1">
              <a:buFont typeface="Arial"/>
              <a:buChar char="•"/>
            </a:pPr>
            <a:endParaRPr lang="en-US" dirty="0">
              <a:solidFill>
                <a:srgbClr val="404040"/>
              </a:solidFill>
              <a:latin typeface="Fira sans"/>
              <a:cs typeface="Calibri"/>
            </a:endParaRPr>
          </a:p>
          <a:p>
            <a:pPr marL="0" indent="0">
              <a:buNone/>
            </a:pPr>
            <a:endParaRPr lang="en-US" dirty="0">
              <a:solidFill>
                <a:srgbClr val="524FA1"/>
              </a:solidFill>
              <a:latin typeface="Fira Sans Condensed Medium"/>
              <a:cs typeface="Calibri"/>
            </a:endParaRPr>
          </a:p>
        </p:txBody>
      </p:sp>
      <p:pic>
        <p:nvPicPr>
          <p:cNvPr id="6" name="Picture 5">
            <a:extLst>
              <a:ext uri="{FF2B5EF4-FFF2-40B4-BE49-F238E27FC236}">
                <a16:creationId xmlns:a16="http://schemas.microsoft.com/office/drawing/2014/main" id="{6A6C1B7C-B3AA-4CF3-AA43-7EE806C3F6F5}"/>
              </a:ext>
            </a:extLst>
          </p:cNvPr>
          <p:cNvPicPr>
            <a:picLocks noChangeAspect="1"/>
          </p:cNvPicPr>
          <p:nvPr/>
        </p:nvPicPr>
        <p:blipFill>
          <a:blip r:embed="rId2"/>
          <a:stretch>
            <a:fillRect/>
          </a:stretch>
        </p:blipFill>
        <p:spPr>
          <a:xfrm>
            <a:off x="2666388" y="1417339"/>
            <a:ext cx="6859224" cy="5075536"/>
          </a:xfrm>
          <a:prstGeom prst="rect">
            <a:avLst/>
          </a:prstGeom>
        </p:spPr>
      </p:pic>
    </p:spTree>
    <p:extLst>
      <p:ext uri="{BB962C8B-B14F-4D97-AF65-F5344CB8AC3E}">
        <p14:creationId xmlns:p14="http://schemas.microsoft.com/office/powerpoint/2010/main" val="177153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7571-51FC-4A30-B2C6-6F6E3D9552F2}"/>
              </a:ext>
            </a:extLst>
          </p:cNvPr>
          <p:cNvSpPr>
            <a:spLocks noGrp="1"/>
          </p:cNvSpPr>
          <p:nvPr>
            <p:ph type="title"/>
          </p:nvPr>
        </p:nvSpPr>
        <p:spPr/>
        <p:txBody>
          <a:bodyPr/>
          <a:lstStyle/>
          <a:p>
            <a:pPr algn="ctr"/>
            <a:r>
              <a:rPr lang="en-US">
                <a:solidFill>
                  <a:srgbClr val="EF7C32"/>
                </a:solidFill>
                <a:latin typeface="Fira Sans Condensed Medium" panose="020B0603050000020004" pitchFamily="34" charset="0"/>
              </a:rPr>
              <a:t>Who are we?</a:t>
            </a:r>
          </a:p>
        </p:txBody>
      </p:sp>
      <p:sp>
        <p:nvSpPr>
          <p:cNvPr id="3" name="Content Placeholder 2">
            <a:extLst>
              <a:ext uri="{FF2B5EF4-FFF2-40B4-BE49-F238E27FC236}">
                <a16:creationId xmlns:a16="http://schemas.microsoft.com/office/drawing/2014/main" id="{9AE9B4D7-CAFF-42A3-97C7-E839E21442CF}"/>
              </a:ext>
            </a:extLst>
          </p:cNvPr>
          <p:cNvSpPr>
            <a:spLocks noGrp="1"/>
          </p:cNvSpPr>
          <p:nvPr>
            <p:ph idx="1"/>
          </p:nvPr>
        </p:nvSpPr>
        <p:spPr/>
        <p:txBody>
          <a:bodyPr vert="horz" lIns="91440" tIns="45720" rIns="91440" bIns="45720" rtlCol="0" anchor="t">
            <a:normAutofit/>
          </a:bodyPr>
          <a:lstStyle/>
          <a:p>
            <a:pPr marL="0" indent="0">
              <a:buNone/>
            </a:pPr>
            <a:r>
              <a:rPr lang="en-US" sz="2400" dirty="0">
                <a:solidFill>
                  <a:schemeClr val="tx1">
                    <a:lumMod val="75000"/>
                    <a:lumOff val="25000"/>
                  </a:schemeClr>
                </a:solidFill>
                <a:latin typeface="Fira Sans"/>
              </a:rPr>
              <a:t>Housing Justice Center is a nonprofit public interest advocacy and legal organization whose mission is to preserve, protect, and expand affordable housing for low-income individuals and families.</a:t>
            </a:r>
          </a:p>
          <a:p>
            <a:pPr marL="0" indent="0">
              <a:buNone/>
            </a:pPr>
            <a:r>
              <a:rPr lang="en-US" sz="2400" dirty="0">
                <a:solidFill>
                  <a:schemeClr val="tx1">
                    <a:lumMod val="75000"/>
                    <a:lumOff val="25000"/>
                  </a:schemeClr>
                </a:solidFill>
                <a:latin typeface="Fira Sans"/>
              </a:rPr>
              <a:t>We believe that housing is a human right, and we use tools such as legal advocacy, policy advocacy, education and research to bolster community-articulated strategies for housing justice.</a:t>
            </a:r>
          </a:p>
          <a:p>
            <a:pPr marL="0" indent="0">
              <a:buNone/>
            </a:pPr>
            <a:endParaRPr lang="en-US" sz="2400" dirty="0">
              <a:solidFill>
                <a:schemeClr val="tx1">
                  <a:lumMod val="75000"/>
                  <a:lumOff val="25000"/>
                </a:schemeClr>
              </a:solidFill>
              <a:latin typeface="Fira Sans" panose="020B0503050000020004" pitchFamily="34" charset="0"/>
            </a:endParaRPr>
          </a:p>
          <a:p>
            <a:pPr marL="0" indent="0">
              <a:buNone/>
            </a:pPr>
            <a:r>
              <a:rPr lang="en-US" dirty="0">
                <a:solidFill>
                  <a:srgbClr val="524FA1"/>
                </a:solidFill>
                <a:latin typeface="Fira Sans Condensed Medium"/>
              </a:rPr>
              <a:t>Contact Us</a:t>
            </a:r>
          </a:p>
          <a:p>
            <a:pPr marL="0" indent="0">
              <a:buNone/>
            </a:pPr>
            <a:r>
              <a:rPr lang="en-US" sz="2400" i="1" dirty="0">
                <a:solidFill>
                  <a:schemeClr val="tx1">
                    <a:lumMod val="75000"/>
                    <a:lumOff val="25000"/>
                  </a:schemeClr>
                </a:solidFill>
                <a:latin typeface="Fira Sans"/>
              </a:rPr>
              <a:t>General Inquiries: </a:t>
            </a:r>
            <a:r>
              <a:rPr lang="en-US" sz="2400" dirty="0">
                <a:solidFill>
                  <a:schemeClr val="tx1">
                    <a:lumMod val="75000"/>
                    <a:lumOff val="25000"/>
                  </a:schemeClr>
                </a:solidFill>
                <a:latin typeface="Fira Sans"/>
              </a:rPr>
              <a:t>(612) 807-1139 or info@hjcmn.org</a:t>
            </a:r>
          </a:p>
        </p:txBody>
      </p:sp>
    </p:spTree>
    <p:extLst>
      <p:ext uri="{BB962C8B-B14F-4D97-AF65-F5344CB8AC3E}">
        <p14:creationId xmlns:p14="http://schemas.microsoft.com/office/powerpoint/2010/main" val="4225579002"/>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894D-8040-4519-9D72-1130AC69E561}"/>
              </a:ext>
            </a:extLst>
          </p:cNvPr>
          <p:cNvSpPr>
            <a:spLocks noGrp="1"/>
          </p:cNvSpPr>
          <p:nvPr>
            <p:ph type="title"/>
          </p:nvPr>
        </p:nvSpPr>
        <p:spPr/>
        <p:txBody>
          <a:bodyPr/>
          <a:lstStyle/>
          <a:p>
            <a:pPr algn="ctr"/>
            <a:r>
              <a:rPr lang="en-US" dirty="0">
                <a:solidFill>
                  <a:srgbClr val="EF7C32"/>
                </a:solidFill>
                <a:latin typeface="Fira Sans Condensed Medium"/>
              </a:rPr>
              <a:t>Pre-Qualification Letter</a:t>
            </a:r>
            <a:endParaRPr lang="en-US" dirty="0"/>
          </a:p>
        </p:txBody>
      </p:sp>
      <p:pic>
        <p:nvPicPr>
          <p:cNvPr id="6" name="Picture 6" descr="Graphical user interface, text, application, email&#10;&#10;Description automatically generated">
            <a:extLst>
              <a:ext uri="{FF2B5EF4-FFF2-40B4-BE49-F238E27FC236}">
                <a16:creationId xmlns:a16="http://schemas.microsoft.com/office/drawing/2014/main" id="{CFA7382F-3D39-4C94-9904-343177726992}"/>
              </a:ext>
            </a:extLst>
          </p:cNvPr>
          <p:cNvPicPr>
            <a:picLocks noGrp="1" noChangeAspect="1"/>
          </p:cNvPicPr>
          <p:nvPr>
            <p:ph idx="1"/>
          </p:nvPr>
        </p:nvPicPr>
        <p:blipFill>
          <a:blip r:embed="rId2"/>
          <a:stretch>
            <a:fillRect/>
          </a:stretch>
        </p:blipFill>
        <p:spPr>
          <a:xfrm>
            <a:off x="1783449" y="1710606"/>
            <a:ext cx="8625102" cy="4854545"/>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8273040-1FBD-486B-B28E-C72810921E6F}"/>
                  </a:ext>
                </a:extLst>
              </p14:cNvPr>
              <p14:cNvContentPartPr/>
              <p14:nvPr/>
            </p14:nvContentPartPr>
            <p14:xfrm>
              <a:off x="8167323" y="2971866"/>
              <a:ext cx="1924050" cy="1381125"/>
            </p14:xfrm>
          </p:contentPart>
        </mc:Choice>
        <mc:Fallback xmlns="">
          <p:pic>
            <p:nvPicPr>
              <p:cNvPr id="3" name="Ink 2">
                <a:extLst>
                  <a:ext uri="{FF2B5EF4-FFF2-40B4-BE49-F238E27FC236}">
                    <a16:creationId xmlns:a16="http://schemas.microsoft.com/office/drawing/2014/main" id="{68273040-1FBD-486B-B28E-C72810921E6F}"/>
                  </a:ext>
                </a:extLst>
              </p:cNvPr>
              <p:cNvPicPr/>
              <p:nvPr/>
            </p:nvPicPr>
            <p:blipFill>
              <a:blip r:embed="rId4"/>
              <a:stretch>
                <a:fillRect/>
              </a:stretch>
            </p:blipFill>
            <p:spPr>
              <a:xfrm>
                <a:off x="8149308" y="2953845"/>
                <a:ext cx="1959721" cy="141680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BA01E08-12FE-4E71-9010-6FB490E47854}"/>
                  </a:ext>
                </a:extLst>
              </p14:cNvPr>
              <p14:cNvContentPartPr/>
              <p14:nvPr/>
            </p14:nvContentPartPr>
            <p14:xfrm>
              <a:off x="4044862" y="5080869"/>
              <a:ext cx="9525" cy="9525"/>
            </p14:xfrm>
          </p:contentPart>
        </mc:Choice>
        <mc:Fallback xmlns="">
          <p:pic>
            <p:nvPicPr>
              <p:cNvPr id="4" name="Ink 3">
                <a:extLst>
                  <a:ext uri="{FF2B5EF4-FFF2-40B4-BE49-F238E27FC236}">
                    <a16:creationId xmlns:a16="http://schemas.microsoft.com/office/drawing/2014/main" id="{2BA01E08-12FE-4E71-9010-6FB490E47854}"/>
                  </a:ext>
                </a:extLst>
              </p:cNvPr>
              <p:cNvPicPr/>
              <p:nvPr/>
            </p:nvPicPr>
            <p:blipFill>
              <a:blip r:embed="rId6"/>
              <a:stretch>
                <a:fillRect/>
              </a:stretch>
            </p:blipFill>
            <p:spPr>
              <a:xfrm>
                <a:off x="3568612" y="4604619"/>
                <a:ext cx="952500" cy="952500"/>
              </a:xfrm>
              <a:prstGeom prst="rect">
                <a:avLst/>
              </a:prstGeom>
            </p:spPr>
          </p:pic>
        </mc:Fallback>
      </mc:AlternateContent>
    </p:spTree>
    <p:extLst>
      <p:ext uri="{BB962C8B-B14F-4D97-AF65-F5344CB8AC3E}">
        <p14:creationId xmlns:p14="http://schemas.microsoft.com/office/powerpoint/2010/main" val="18100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7BB8002-7C39-4680-9662-163582362F47}"/>
              </a:ext>
            </a:extLst>
          </p:cNvPr>
          <p:cNvSpPr>
            <a:spLocks noGrp="1"/>
          </p:cNvSpPr>
          <p:nvPr>
            <p:ph idx="1"/>
          </p:nvPr>
        </p:nvSpPr>
        <p:spPr/>
        <p:txBody>
          <a:bodyPr vert="horz" lIns="91440" tIns="45720" rIns="91440" bIns="45720" rtlCol="0" anchor="t">
            <a:normAutofit/>
          </a:bodyPr>
          <a:lstStyle/>
          <a:p>
            <a:pPr marL="0" indent="0">
              <a:buNone/>
            </a:pPr>
            <a:endParaRPr lang="en-US">
              <a:solidFill>
                <a:srgbClr val="524FA1"/>
              </a:solidFill>
              <a:cs typeface="Calibri" panose="020F0502020204030204"/>
            </a:endParaRPr>
          </a:p>
          <a:p>
            <a:pPr marL="457200" lvl="1" indent="0">
              <a:buNone/>
            </a:pPr>
            <a:endParaRPr lang="en-US">
              <a:solidFill>
                <a:schemeClr val="tx1">
                  <a:lumMod val="95000"/>
                  <a:lumOff val="5000"/>
                </a:schemeClr>
              </a:solidFill>
              <a:cs typeface="Calibri" panose="020F0502020204030204"/>
            </a:endParaRPr>
          </a:p>
          <a:p>
            <a:pPr marL="914400" lvl="1" indent="-457200"/>
            <a:endParaRPr lang="en-US">
              <a:solidFill>
                <a:schemeClr val="tx1">
                  <a:lumMod val="95000"/>
                  <a:lumOff val="5000"/>
                </a:schemeClr>
              </a:solidFill>
              <a:cs typeface="Calibri" panose="020F0502020204030204"/>
            </a:endParaRPr>
          </a:p>
        </p:txBody>
      </p:sp>
      <p:pic>
        <p:nvPicPr>
          <p:cNvPr id="3" name="Picture 2">
            <a:extLst>
              <a:ext uri="{FF2B5EF4-FFF2-40B4-BE49-F238E27FC236}">
                <a16:creationId xmlns:a16="http://schemas.microsoft.com/office/drawing/2014/main" id="{23251935-9B7A-4EB4-BBEF-4C67A4E84CB6}"/>
              </a:ext>
            </a:extLst>
          </p:cNvPr>
          <p:cNvPicPr>
            <a:picLocks noChangeAspect="1"/>
          </p:cNvPicPr>
          <p:nvPr/>
        </p:nvPicPr>
        <p:blipFill>
          <a:blip r:embed="rId2"/>
          <a:stretch>
            <a:fillRect/>
          </a:stretch>
        </p:blipFill>
        <p:spPr>
          <a:xfrm>
            <a:off x="1652853" y="0"/>
            <a:ext cx="8886294" cy="6858000"/>
          </a:xfrm>
          <a:prstGeom prst="rect">
            <a:avLst/>
          </a:prstGeom>
          <a:ln>
            <a:solidFill>
              <a:srgbClr val="FF0000"/>
            </a:solidFill>
          </a:ln>
        </p:spPr>
      </p:pic>
      <p:grpSp>
        <p:nvGrpSpPr>
          <p:cNvPr id="15" name="Group 14">
            <a:extLst>
              <a:ext uri="{FF2B5EF4-FFF2-40B4-BE49-F238E27FC236}">
                <a16:creationId xmlns:a16="http://schemas.microsoft.com/office/drawing/2014/main" id="{2D4AAD13-9B6B-4432-A22C-7AB9B741813F}"/>
              </a:ext>
            </a:extLst>
          </p:cNvPr>
          <p:cNvGrpSpPr/>
          <p:nvPr/>
        </p:nvGrpSpPr>
        <p:grpSpPr>
          <a:xfrm>
            <a:off x="7558039" y="1458896"/>
            <a:ext cx="1984680" cy="794160"/>
            <a:chOff x="7558039" y="1458896"/>
            <a:chExt cx="1984680" cy="79416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6086551C-2D8B-4E9F-B8B0-EE09C1705E6D}"/>
                    </a:ext>
                  </a:extLst>
                </p14:cNvPr>
                <p14:cNvContentPartPr/>
                <p14:nvPr/>
              </p14:nvContentPartPr>
              <p14:xfrm>
                <a:off x="7567399" y="1458896"/>
                <a:ext cx="1975320" cy="676440"/>
              </p14:xfrm>
            </p:contentPart>
          </mc:Choice>
          <mc:Fallback xmlns="">
            <p:pic>
              <p:nvPicPr>
                <p:cNvPr id="13" name="Ink 12">
                  <a:extLst>
                    <a:ext uri="{FF2B5EF4-FFF2-40B4-BE49-F238E27FC236}">
                      <a16:creationId xmlns:a16="http://schemas.microsoft.com/office/drawing/2014/main" id="{6086551C-2D8B-4E9F-B8B0-EE09C1705E6D}"/>
                    </a:ext>
                  </a:extLst>
                </p:cNvPr>
                <p:cNvPicPr/>
                <p:nvPr/>
              </p:nvPicPr>
              <p:blipFill>
                <a:blip r:embed="rId4"/>
                <a:stretch>
                  <a:fillRect/>
                </a:stretch>
              </p:blipFill>
              <p:spPr>
                <a:xfrm>
                  <a:off x="7558759" y="1449896"/>
                  <a:ext cx="199296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F50510B-D624-44E4-B16E-FB27EDC0240D}"/>
                    </a:ext>
                  </a:extLst>
                </p14:cNvPr>
                <p14:cNvContentPartPr/>
                <p14:nvPr/>
              </p14:nvContentPartPr>
              <p14:xfrm>
                <a:off x="7558039" y="2139296"/>
                <a:ext cx="372600" cy="113760"/>
              </p14:xfrm>
            </p:contentPart>
          </mc:Choice>
          <mc:Fallback xmlns="">
            <p:pic>
              <p:nvPicPr>
                <p:cNvPr id="14" name="Ink 13">
                  <a:extLst>
                    <a:ext uri="{FF2B5EF4-FFF2-40B4-BE49-F238E27FC236}">
                      <a16:creationId xmlns:a16="http://schemas.microsoft.com/office/drawing/2014/main" id="{9F50510B-D624-44E4-B16E-FB27EDC0240D}"/>
                    </a:ext>
                  </a:extLst>
                </p:cNvPr>
                <p:cNvPicPr/>
                <p:nvPr/>
              </p:nvPicPr>
              <p:blipFill>
                <a:blip r:embed="rId6"/>
                <a:stretch>
                  <a:fillRect/>
                </a:stretch>
              </p:blipFill>
              <p:spPr>
                <a:xfrm>
                  <a:off x="7549039" y="2130656"/>
                  <a:ext cx="390240" cy="131400"/>
                </a:xfrm>
                <a:prstGeom prst="rect">
                  <a:avLst/>
                </a:prstGeom>
              </p:spPr>
            </p:pic>
          </mc:Fallback>
        </mc:AlternateContent>
      </p:grpSp>
      <p:grpSp>
        <p:nvGrpSpPr>
          <p:cNvPr id="23" name="Group 22">
            <a:extLst>
              <a:ext uri="{FF2B5EF4-FFF2-40B4-BE49-F238E27FC236}">
                <a16:creationId xmlns:a16="http://schemas.microsoft.com/office/drawing/2014/main" id="{66F2A650-93C2-4B6F-A7FB-C6D75344C0FD}"/>
              </a:ext>
            </a:extLst>
          </p:cNvPr>
          <p:cNvGrpSpPr/>
          <p:nvPr/>
        </p:nvGrpSpPr>
        <p:grpSpPr>
          <a:xfrm>
            <a:off x="9211519" y="1672016"/>
            <a:ext cx="1080360" cy="731880"/>
            <a:chOff x="9211519" y="1672016"/>
            <a:chExt cx="1080360" cy="731880"/>
          </a:xfrm>
        </p:grpSpPr>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E5B767A0-AADF-4902-A386-C44E26C4528C}"/>
                    </a:ext>
                  </a:extLst>
                </p14:cNvPr>
                <p14:cNvContentPartPr/>
                <p14:nvPr/>
              </p14:nvContentPartPr>
              <p14:xfrm>
                <a:off x="9337879" y="1769936"/>
                <a:ext cx="20880" cy="369000"/>
              </p14:xfrm>
            </p:contentPart>
          </mc:Choice>
          <mc:Fallback xmlns="">
            <p:pic>
              <p:nvPicPr>
                <p:cNvPr id="16" name="Ink 15">
                  <a:extLst>
                    <a:ext uri="{FF2B5EF4-FFF2-40B4-BE49-F238E27FC236}">
                      <a16:creationId xmlns:a16="http://schemas.microsoft.com/office/drawing/2014/main" id="{E5B767A0-AADF-4902-A386-C44E26C4528C}"/>
                    </a:ext>
                  </a:extLst>
                </p:cNvPr>
                <p:cNvPicPr/>
                <p:nvPr/>
              </p:nvPicPr>
              <p:blipFill>
                <a:blip r:embed="rId8"/>
                <a:stretch>
                  <a:fillRect/>
                </a:stretch>
              </p:blipFill>
              <p:spPr>
                <a:xfrm>
                  <a:off x="9329239" y="1760936"/>
                  <a:ext cx="385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BBAD1A7E-32A7-4F7B-863A-0A5F06C70017}"/>
                    </a:ext>
                  </a:extLst>
                </p14:cNvPr>
                <p14:cNvContentPartPr/>
                <p14:nvPr/>
              </p14:nvContentPartPr>
              <p14:xfrm>
                <a:off x="9211519" y="1768856"/>
                <a:ext cx="291240" cy="11520"/>
              </p14:xfrm>
            </p:contentPart>
          </mc:Choice>
          <mc:Fallback xmlns="">
            <p:pic>
              <p:nvPicPr>
                <p:cNvPr id="17" name="Ink 16">
                  <a:extLst>
                    <a:ext uri="{FF2B5EF4-FFF2-40B4-BE49-F238E27FC236}">
                      <a16:creationId xmlns:a16="http://schemas.microsoft.com/office/drawing/2014/main" id="{BBAD1A7E-32A7-4F7B-863A-0A5F06C70017}"/>
                    </a:ext>
                  </a:extLst>
                </p:cNvPr>
                <p:cNvPicPr/>
                <p:nvPr/>
              </p:nvPicPr>
              <p:blipFill>
                <a:blip r:embed="rId10"/>
                <a:stretch>
                  <a:fillRect/>
                </a:stretch>
              </p:blipFill>
              <p:spPr>
                <a:xfrm>
                  <a:off x="9202879" y="1759856"/>
                  <a:ext cx="308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AEF7723C-E8E4-483B-98DF-5D39DEFBADB9}"/>
                    </a:ext>
                  </a:extLst>
                </p14:cNvPr>
                <p14:cNvContentPartPr/>
                <p14:nvPr/>
              </p14:nvContentPartPr>
              <p14:xfrm>
                <a:off x="9444079" y="2001056"/>
                <a:ext cx="118080" cy="208800"/>
              </p14:xfrm>
            </p:contentPart>
          </mc:Choice>
          <mc:Fallback xmlns="">
            <p:pic>
              <p:nvPicPr>
                <p:cNvPr id="18" name="Ink 17">
                  <a:extLst>
                    <a:ext uri="{FF2B5EF4-FFF2-40B4-BE49-F238E27FC236}">
                      <a16:creationId xmlns:a16="http://schemas.microsoft.com/office/drawing/2014/main" id="{AEF7723C-E8E4-483B-98DF-5D39DEFBADB9}"/>
                    </a:ext>
                  </a:extLst>
                </p:cNvPr>
                <p:cNvPicPr/>
                <p:nvPr/>
              </p:nvPicPr>
              <p:blipFill>
                <a:blip r:embed="rId12"/>
                <a:stretch>
                  <a:fillRect/>
                </a:stretch>
              </p:blipFill>
              <p:spPr>
                <a:xfrm>
                  <a:off x="9435079" y="1992056"/>
                  <a:ext cx="135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613CEB9E-9FD4-4BE3-AB3A-6331789F22E3}"/>
                    </a:ext>
                  </a:extLst>
                </p14:cNvPr>
                <p14:cNvContentPartPr/>
                <p14:nvPr/>
              </p14:nvContentPartPr>
              <p14:xfrm>
                <a:off x="9667279" y="1672016"/>
                <a:ext cx="226800" cy="543960"/>
              </p14:xfrm>
            </p:contentPart>
          </mc:Choice>
          <mc:Fallback xmlns="">
            <p:pic>
              <p:nvPicPr>
                <p:cNvPr id="19" name="Ink 18">
                  <a:extLst>
                    <a:ext uri="{FF2B5EF4-FFF2-40B4-BE49-F238E27FC236}">
                      <a16:creationId xmlns:a16="http://schemas.microsoft.com/office/drawing/2014/main" id="{613CEB9E-9FD4-4BE3-AB3A-6331789F22E3}"/>
                    </a:ext>
                  </a:extLst>
                </p:cNvPr>
                <p:cNvPicPr/>
                <p:nvPr/>
              </p:nvPicPr>
              <p:blipFill>
                <a:blip r:embed="rId14"/>
                <a:stretch>
                  <a:fillRect/>
                </a:stretch>
              </p:blipFill>
              <p:spPr>
                <a:xfrm>
                  <a:off x="9658279" y="1663016"/>
                  <a:ext cx="24444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5A11F936-E5EE-4E6A-B73E-176C145EE5FD}"/>
                    </a:ext>
                  </a:extLst>
                </p14:cNvPr>
                <p14:cNvContentPartPr/>
                <p14:nvPr/>
              </p14:nvContentPartPr>
              <p14:xfrm>
                <a:off x="9979039" y="2023016"/>
                <a:ext cx="104040" cy="168840"/>
              </p14:xfrm>
            </p:contentPart>
          </mc:Choice>
          <mc:Fallback xmlns="">
            <p:pic>
              <p:nvPicPr>
                <p:cNvPr id="20" name="Ink 19">
                  <a:extLst>
                    <a:ext uri="{FF2B5EF4-FFF2-40B4-BE49-F238E27FC236}">
                      <a16:creationId xmlns:a16="http://schemas.microsoft.com/office/drawing/2014/main" id="{5A11F936-E5EE-4E6A-B73E-176C145EE5FD}"/>
                    </a:ext>
                  </a:extLst>
                </p:cNvPr>
                <p:cNvPicPr/>
                <p:nvPr/>
              </p:nvPicPr>
              <p:blipFill>
                <a:blip r:embed="rId16"/>
                <a:stretch>
                  <a:fillRect/>
                </a:stretch>
              </p:blipFill>
              <p:spPr>
                <a:xfrm>
                  <a:off x="9970399" y="2014376"/>
                  <a:ext cx="121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F0D46715-FFE0-430F-BF0B-F917CB4322F0}"/>
                    </a:ext>
                  </a:extLst>
                </p14:cNvPr>
                <p14:cNvContentPartPr/>
                <p14:nvPr/>
              </p14:nvContentPartPr>
              <p14:xfrm>
                <a:off x="10115839" y="1993856"/>
                <a:ext cx="176040" cy="410040"/>
              </p14:xfrm>
            </p:contentPart>
          </mc:Choice>
          <mc:Fallback xmlns="">
            <p:pic>
              <p:nvPicPr>
                <p:cNvPr id="21" name="Ink 20">
                  <a:extLst>
                    <a:ext uri="{FF2B5EF4-FFF2-40B4-BE49-F238E27FC236}">
                      <a16:creationId xmlns:a16="http://schemas.microsoft.com/office/drawing/2014/main" id="{F0D46715-FFE0-430F-BF0B-F917CB4322F0}"/>
                    </a:ext>
                  </a:extLst>
                </p:cNvPr>
                <p:cNvPicPr/>
                <p:nvPr/>
              </p:nvPicPr>
              <p:blipFill>
                <a:blip r:embed="rId18"/>
                <a:stretch>
                  <a:fillRect/>
                </a:stretch>
              </p:blipFill>
              <p:spPr>
                <a:xfrm>
                  <a:off x="10106839" y="1984856"/>
                  <a:ext cx="19368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746B33F9-E58C-4AFC-A953-A36FEA47CFDB}"/>
                    </a:ext>
                  </a:extLst>
                </p14:cNvPr>
                <p14:cNvContentPartPr/>
                <p14:nvPr/>
              </p14:nvContentPartPr>
              <p14:xfrm>
                <a:off x="10116559" y="2042456"/>
                <a:ext cx="53640" cy="140760"/>
              </p14:xfrm>
            </p:contentPart>
          </mc:Choice>
          <mc:Fallback xmlns="">
            <p:pic>
              <p:nvPicPr>
                <p:cNvPr id="22" name="Ink 21">
                  <a:extLst>
                    <a:ext uri="{FF2B5EF4-FFF2-40B4-BE49-F238E27FC236}">
                      <a16:creationId xmlns:a16="http://schemas.microsoft.com/office/drawing/2014/main" id="{746B33F9-E58C-4AFC-A953-A36FEA47CFDB}"/>
                    </a:ext>
                  </a:extLst>
                </p:cNvPr>
                <p:cNvPicPr/>
                <p:nvPr/>
              </p:nvPicPr>
              <p:blipFill>
                <a:blip r:embed="rId20"/>
                <a:stretch>
                  <a:fillRect/>
                </a:stretch>
              </p:blipFill>
              <p:spPr>
                <a:xfrm>
                  <a:off x="10107559" y="2033456"/>
                  <a:ext cx="71280" cy="158400"/>
                </a:xfrm>
                <a:prstGeom prst="rect">
                  <a:avLst/>
                </a:prstGeom>
              </p:spPr>
            </p:pic>
          </mc:Fallback>
        </mc:AlternateContent>
      </p:grpSp>
      <p:grpSp>
        <p:nvGrpSpPr>
          <p:cNvPr id="35" name="Group 34">
            <a:extLst>
              <a:ext uri="{FF2B5EF4-FFF2-40B4-BE49-F238E27FC236}">
                <a16:creationId xmlns:a16="http://schemas.microsoft.com/office/drawing/2014/main" id="{F90CAB91-CD5E-4272-8993-DAAF49CF8AE9}"/>
              </a:ext>
            </a:extLst>
          </p:cNvPr>
          <p:cNvGrpSpPr/>
          <p:nvPr/>
        </p:nvGrpSpPr>
        <p:grpSpPr>
          <a:xfrm>
            <a:off x="8207479" y="2387336"/>
            <a:ext cx="2221200" cy="563040"/>
            <a:chOff x="8207479" y="2387336"/>
            <a:chExt cx="2221200" cy="563040"/>
          </a:xfrm>
        </p:grpSpPr>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50F0BB80-A370-413A-A3A8-321BAB55DBD4}"/>
                    </a:ext>
                  </a:extLst>
                </p14:cNvPr>
                <p14:cNvContentPartPr/>
                <p14:nvPr/>
              </p14:nvContentPartPr>
              <p14:xfrm>
                <a:off x="8207479" y="2387336"/>
                <a:ext cx="1519920" cy="230400"/>
              </p14:xfrm>
            </p:contentPart>
          </mc:Choice>
          <mc:Fallback xmlns="">
            <p:pic>
              <p:nvPicPr>
                <p:cNvPr id="24" name="Ink 23">
                  <a:extLst>
                    <a:ext uri="{FF2B5EF4-FFF2-40B4-BE49-F238E27FC236}">
                      <a16:creationId xmlns:a16="http://schemas.microsoft.com/office/drawing/2014/main" id="{50F0BB80-A370-413A-A3A8-321BAB55DBD4}"/>
                    </a:ext>
                  </a:extLst>
                </p:cNvPr>
                <p:cNvPicPr/>
                <p:nvPr/>
              </p:nvPicPr>
              <p:blipFill>
                <a:blip r:embed="rId22"/>
                <a:stretch>
                  <a:fillRect/>
                </a:stretch>
              </p:blipFill>
              <p:spPr>
                <a:xfrm>
                  <a:off x="8198839" y="2378336"/>
                  <a:ext cx="15375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C7C3EC92-2233-46C5-B0C2-A530EA193218}"/>
                    </a:ext>
                  </a:extLst>
                </p14:cNvPr>
                <p14:cNvContentPartPr/>
                <p14:nvPr/>
              </p14:nvContentPartPr>
              <p14:xfrm>
                <a:off x="8297479" y="2626016"/>
                <a:ext cx="217440" cy="101520"/>
              </p14:xfrm>
            </p:contentPart>
          </mc:Choice>
          <mc:Fallback xmlns="">
            <p:pic>
              <p:nvPicPr>
                <p:cNvPr id="25" name="Ink 24">
                  <a:extLst>
                    <a:ext uri="{FF2B5EF4-FFF2-40B4-BE49-F238E27FC236}">
                      <a16:creationId xmlns:a16="http://schemas.microsoft.com/office/drawing/2014/main" id="{C7C3EC92-2233-46C5-B0C2-A530EA193218}"/>
                    </a:ext>
                  </a:extLst>
                </p:cNvPr>
                <p:cNvPicPr/>
                <p:nvPr/>
              </p:nvPicPr>
              <p:blipFill>
                <a:blip r:embed="rId24"/>
                <a:stretch>
                  <a:fillRect/>
                </a:stretch>
              </p:blipFill>
              <p:spPr>
                <a:xfrm>
                  <a:off x="8288479" y="2617376"/>
                  <a:ext cx="235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A11816FC-6DC5-46BD-94E4-1F949E3EDA6E}"/>
                    </a:ext>
                  </a:extLst>
                </p14:cNvPr>
                <p14:cNvContentPartPr/>
                <p14:nvPr/>
              </p14:nvContentPartPr>
              <p14:xfrm>
                <a:off x="9532639" y="2635736"/>
                <a:ext cx="243720" cy="244800"/>
              </p14:xfrm>
            </p:contentPart>
          </mc:Choice>
          <mc:Fallback xmlns="">
            <p:pic>
              <p:nvPicPr>
                <p:cNvPr id="26" name="Ink 25">
                  <a:extLst>
                    <a:ext uri="{FF2B5EF4-FFF2-40B4-BE49-F238E27FC236}">
                      <a16:creationId xmlns:a16="http://schemas.microsoft.com/office/drawing/2014/main" id="{A11816FC-6DC5-46BD-94E4-1F949E3EDA6E}"/>
                    </a:ext>
                  </a:extLst>
                </p:cNvPr>
                <p:cNvPicPr/>
                <p:nvPr/>
              </p:nvPicPr>
              <p:blipFill>
                <a:blip r:embed="rId26"/>
                <a:stretch>
                  <a:fillRect/>
                </a:stretch>
              </p:blipFill>
              <p:spPr>
                <a:xfrm>
                  <a:off x="9523639" y="2626736"/>
                  <a:ext cx="261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4D658327-25BF-4FFC-9B7C-A79F53BB15DC}"/>
                    </a:ext>
                  </a:extLst>
                </p14:cNvPr>
                <p14:cNvContentPartPr/>
                <p14:nvPr/>
              </p14:nvContentPartPr>
              <p14:xfrm>
                <a:off x="9818839" y="2597216"/>
                <a:ext cx="74520" cy="307440"/>
              </p14:xfrm>
            </p:contentPart>
          </mc:Choice>
          <mc:Fallback xmlns="">
            <p:pic>
              <p:nvPicPr>
                <p:cNvPr id="27" name="Ink 26">
                  <a:extLst>
                    <a:ext uri="{FF2B5EF4-FFF2-40B4-BE49-F238E27FC236}">
                      <a16:creationId xmlns:a16="http://schemas.microsoft.com/office/drawing/2014/main" id="{4D658327-25BF-4FFC-9B7C-A79F53BB15DC}"/>
                    </a:ext>
                  </a:extLst>
                </p:cNvPr>
                <p:cNvPicPr/>
                <p:nvPr/>
              </p:nvPicPr>
              <p:blipFill>
                <a:blip r:embed="rId28"/>
                <a:stretch>
                  <a:fillRect/>
                </a:stretch>
              </p:blipFill>
              <p:spPr>
                <a:xfrm>
                  <a:off x="9809839" y="2588216"/>
                  <a:ext cx="921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7878479D-D9B9-409E-AD27-65DBE3335B0B}"/>
                    </a:ext>
                  </a:extLst>
                </p14:cNvPr>
                <p14:cNvContentPartPr/>
                <p14:nvPr/>
              </p14:nvContentPartPr>
              <p14:xfrm>
                <a:off x="9803719" y="2758136"/>
                <a:ext cx="2160" cy="4320"/>
              </p14:xfrm>
            </p:contentPart>
          </mc:Choice>
          <mc:Fallback xmlns="">
            <p:pic>
              <p:nvPicPr>
                <p:cNvPr id="28" name="Ink 27">
                  <a:extLst>
                    <a:ext uri="{FF2B5EF4-FFF2-40B4-BE49-F238E27FC236}">
                      <a16:creationId xmlns:a16="http://schemas.microsoft.com/office/drawing/2014/main" id="{7878479D-D9B9-409E-AD27-65DBE3335B0B}"/>
                    </a:ext>
                  </a:extLst>
                </p:cNvPr>
                <p:cNvPicPr/>
                <p:nvPr/>
              </p:nvPicPr>
              <p:blipFill>
                <a:blip r:embed="rId30"/>
                <a:stretch>
                  <a:fillRect/>
                </a:stretch>
              </p:blipFill>
              <p:spPr>
                <a:xfrm>
                  <a:off x="9794719" y="2749496"/>
                  <a:ext cx="19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C819B76F-35A2-402E-B805-A241EB21047B}"/>
                    </a:ext>
                  </a:extLst>
                </p14:cNvPr>
                <p14:cNvContentPartPr/>
                <p14:nvPr/>
              </p14:nvContentPartPr>
              <p14:xfrm>
                <a:off x="9785719" y="2742296"/>
                <a:ext cx="155160" cy="10440"/>
              </p14:xfrm>
            </p:contentPart>
          </mc:Choice>
          <mc:Fallback xmlns="">
            <p:pic>
              <p:nvPicPr>
                <p:cNvPr id="29" name="Ink 28">
                  <a:extLst>
                    <a:ext uri="{FF2B5EF4-FFF2-40B4-BE49-F238E27FC236}">
                      <a16:creationId xmlns:a16="http://schemas.microsoft.com/office/drawing/2014/main" id="{C819B76F-35A2-402E-B805-A241EB21047B}"/>
                    </a:ext>
                  </a:extLst>
                </p:cNvPr>
                <p:cNvPicPr/>
                <p:nvPr/>
              </p:nvPicPr>
              <p:blipFill>
                <a:blip r:embed="rId32"/>
                <a:stretch>
                  <a:fillRect/>
                </a:stretch>
              </p:blipFill>
              <p:spPr>
                <a:xfrm>
                  <a:off x="9776719" y="2733656"/>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D19C5BB4-3FBD-4BAE-97AD-AA5C96AF2470}"/>
                    </a:ext>
                  </a:extLst>
                </p14:cNvPr>
                <p14:cNvContentPartPr/>
                <p14:nvPr/>
              </p14:nvContentPartPr>
              <p14:xfrm>
                <a:off x="9921079" y="2781896"/>
                <a:ext cx="85320" cy="138600"/>
              </p14:xfrm>
            </p:contentPart>
          </mc:Choice>
          <mc:Fallback xmlns="">
            <p:pic>
              <p:nvPicPr>
                <p:cNvPr id="30" name="Ink 29">
                  <a:extLst>
                    <a:ext uri="{FF2B5EF4-FFF2-40B4-BE49-F238E27FC236}">
                      <a16:creationId xmlns:a16="http://schemas.microsoft.com/office/drawing/2014/main" id="{D19C5BB4-3FBD-4BAE-97AD-AA5C96AF2470}"/>
                    </a:ext>
                  </a:extLst>
                </p:cNvPr>
                <p:cNvPicPr/>
                <p:nvPr/>
              </p:nvPicPr>
              <p:blipFill>
                <a:blip r:embed="rId34"/>
                <a:stretch>
                  <a:fillRect/>
                </a:stretch>
              </p:blipFill>
              <p:spPr>
                <a:xfrm>
                  <a:off x="9912439" y="2772896"/>
                  <a:ext cx="102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68988675-3443-4C6C-A04E-612DC5A2E07C}"/>
                    </a:ext>
                  </a:extLst>
                </p14:cNvPr>
                <p14:cNvContentPartPr/>
                <p14:nvPr/>
              </p14:nvContentPartPr>
              <p14:xfrm>
                <a:off x="10066519" y="2587136"/>
                <a:ext cx="40680" cy="300960"/>
              </p14:xfrm>
            </p:contentPart>
          </mc:Choice>
          <mc:Fallback xmlns="">
            <p:pic>
              <p:nvPicPr>
                <p:cNvPr id="31" name="Ink 30">
                  <a:extLst>
                    <a:ext uri="{FF2B5EF4-FFF2-40B4-BE49-F238E27FC236}">
                      <a16:creationId xmlns:a16="http://schemas.microsoft.com/office/drawing/2014/main" id="{68988675-3443-4C6C-A04E-612DC5A2E07C}"/>
                    </a:ext>
                  </a:extLst>
                </p:cNvPr>
                <p:cNvPicPr/>
                <p:nvPr/>
              </p:nvPicPr>
              <p:blipFill>
                <a:blip r:embed="rId36"/>
                <a:stretch>
                  <a:fillRect/>
                </a:stretch>
              </p:blipFill>
              <p:spPr>
                <a:xfrm>
                  <a:off x="10057519" y="2578136"/>
                  <a:ext cx="583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31442AFD-C598-4751-8522-12727103CFF8}"/>
                    </a:ext>
                  </a:extLst>
                </p14:cNvPr>
                <p14:cNvContentPartPr/>
                <p14:nvPr/>
              </p14:nvContentPartPr>
              <p14:xfrm>
                <a:off x="9970399" y="2713496"/>
                <a:ext cx="194040" cy="59040"/>
              </p14:xfrm>
            </p:contentPart>
          </mc:Choice>
          <mc:Fallback xmlns="">
            <p:pic>
              <p:nvPicPr>
                <p:cNvPr id="32" name="Ink 31">
                  <a:extLst>
                    <a:ext uri="{FF2B5EF4-FFF2-40B4-BE49-F238E27FC236}">
                      <a16:creationId xmlns:a16="http://schemas.microsoft.com/office/drawing/2014/main" id="{31442AFD-C598-4751-8522-12727103CFF8}"/>
                    </a:ext>
                  </a:extLst>
                </p:cNvPr>
                <p:cNvPicPr/>
                <p:nvPr/>
              </p:nvPicPr>
              <p:blipFill>
                <a:blip r:embed="rId38"/>
                <a:stretch>
                  <a:fillRect/>
                </a:stretch>
              </p:blipFill>
              <p:spPr>
                <a:xfrm>
                  <a:off x="9961399" y="2704496"/>
                  <a:ext cx="211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D76F7487-D2A6-4B65-A382-BFF066CEF2FE}"/>
                    </a:ext>
                  </a:extLst>
                </p14:cNvPr>
                <p14:cNvContentPartPr/>
                <p14:nvPr/>
              </p14:nvContentPartPr>
              <p14:xfrm>
                <a:off x="10193599" y="2781896"/>
                <a:ext cx="118080" cy="154080"/>
              </p14:xfrm>
            </p:contentPart>
          </mc:Choice>
          <mc:Fallback xmlns="">
            <p:pic>
              <p:nvPicPr>
                <p:cNvPr id="33" name="Ink 32">
                  <a:extLst>
                    <a:ext uri="{FF2B5EF4-FFF2-40B4-BE49-F238E27FC236}">
                      <a16:creationId xmlns:a16="http://schemas.microsoft.com/office/drawing/2014/main" id="{D76F7487-D2A6-4B65-A382-BFF066CEF2FE}"/>
                    </a:ext>
                  </a:extLst>
                </p:cNvPr>
                <p:cNvPicPr/>
                <p:nvPr/>
              </p:nvPicPr>
              <p:blipFill>
                <a:blip r:embed="rId40"/>
                <a:stretch>
                  <a:fillRect/>
                </a:stretch>
              </p:blipFill>
              <p:spPr>
                <a:xfrm>
                  <a:off x="10184959" y="2772896"/>
                  <a:ext cx="135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61421880-5DC3-4201-8B94-5A691827EA98}"/>
                    </a:ext>
                  </a:extLst>
                </p14:cNvPr>
                <p14:cNvContentPartPr/>
                <p14:nvPr/>
              </p14:nvContentPartPr>
              <p14:xfrm>
                <a:off x="10302319" y="2791256"/>
                <a:ext cx="126360" cy="159120"/>
              </p14:xfrm>
            </p:contentPart>
          </mc:Choice>
          <mc:Fallback xmlns="">
            <p:pic>
              <p:nvPicPr>
                <p:cNvPr id="34" name="Ink 33">
                  <a:extLst>
                    <a:ext uri="{FF2B5EF4-FFF2-40B4-BE49-F238E27FC236}">
                      <a16:creationId xmlns:a16="http://schemas.microsoft.com/office/drawing/2014/main" id="{61421880-5DC3-4201-8B94-5A691827EA98}"/>
                    </a:ext>
                  </a:extLst>
                </p:cNvPr>
                <p:cNvPicPr/>
                <p:nvPr/>
              </p:nvPicPr>
              <p:blipFill>
                <a:blip r:embed="rId42"/>
                <a:stretch>
                  <a:fillRect/>
                </a:stretch>
              </p:blipFill>
              <p:spPr>
                <a:xfrm>
                  <a:off x="10293319" y="2782616"/>
                  <a:ext cx="144000" cy="176760"/>
                </a:xfrm>
                <a:prstGeom prst="rect">
                  <a:avLst/>
                </a:prstGeom>
              </p:spPr>
            </p:pic>
          </mc:Fallback>
        </mc:AlternateContent>
      </p:grpSp>
      <p:grpSp>
        <p:nvGrpSpPr>
          <p:cNvPr id="49" name="Group 48">
            <a:extLst>
              <a:ext uri="{FF2B5EF4-FFF2-40B4-BE49-F238E27FC236}">
                <a16:creationId xmlns:a16="http://schemas.microsoft.com/office/drawing/2014/main" id="{78487169-0E7A-4648-B3DA-4360A0FDB948}"/>
              </a:ext>
            </a:extLst>
          </p:cNvPr>
          <p:cNvGrpSpPr/>
          <p:nvPr/>
        </p:nvGrpSpPr>
        <p:grpSpPr>
          <a:xfrm>
            <a:off x="2150839" y="1397336"/>
            <a:ext cx="3717360" cy="956520"/>
            <a:chOff x="2150839" y="1397336"/>
            <a:chExt cx="3717360" cy="956520"/>
          </a:xfrm>
        </p:grpSpPr>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2F4AB9AC-6276-4187-80DC-774866DDF46E}"/>
                    </a:ext>
                  </a:extLst>
                </p14:cNvPr>
                <p14:cNvContentPartPr/>
                <p14:nvPr/>
              </p14:nvContentPartPr>
              <p14:xfrm>
                <a:off x="2801359" y="1397336"/>
                <a:ext cx="3066840" cy="411840"/>
              </p14:xfrm>
            </p:contentPart>
          </mc:Choice>
          <mc:Fallback xmlns="">
            <p:pic>
              <p:nvPicPr>
                <p:cNvPr id="36" name="Ink 35">
                  <a:extLst>
                    <a:ext uri="{FF2B5EF4-FFF2-40B4-BE49-F238E27FC236}">
                      <a16:creationId xmlns:a16="http://schemas.microsoft.com/office/drawing/2014/main" id="{2F4AB9AC-6276-4187-80DC-774866DDF46E}"/>
                    </a:ext>
                  </a:extLst>
                </p:cNvPr>
                <p:cNvPicPr/>
                <p:nvPr/>
              </p:nvPicPr>
              <p:blipFill>
                <a:blip r:embed="rId44"/>
                <a:stretch>
                  <a:fillRect/>
                </a:stretch>
              </p:blipFill>
              <p:spPr>
                <a:xfrm>
                  <a:off x="2792719" y="1388696"/>
                  <a:ext cx="308448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Ink 36">
                  <a:extLst>
                    <a:ext uri="{FF2B5EF4-FFF2-40B4-BE49-F238E27FC236}">
                      <a16:creationId xmlns:a16="http://schemas.microsoft.com/office/drawing/2014/main" id="{29FDD550-A498-4C0C-98B6-C97A269267C4}"/>
                    </a:ext>
                  </a:extLst>
                </p14:cNvPr>
                <p14:cNvContentPartPr/>
                <p14:nvPr/>
              </p14:nvContentPartPr>
              <p14:xfrm>
                <a:off x="5526559" y="1539536"/>
                <a:ext cx="282960" cy="75960"/>
              </p14:xfrm>
            </p:contentPart>
          </mc:Choice>
          <mc:Fallback xmlns="">
            <p:pic>
              <p:nvPicPr>
                <p:cNvPr id="37" name="Ink 36">
                  <a:extLst>
                    <a:ext uri="{FF2B5EF4-FFF2-40B4-BE49-F238E27FC236}">
                      <a16:creationId xmlns:a16="http://schemas.microsoft.com/office/drawing/2014/main" id="{29FDD550-A498-4C0C-98B6-C97A269267C4}"/>
                    </a:ext>
                  </a:extLst>
                </p:cNvPr>
                <p:cNvPicPr/>
                <p:nvPr/>
              </p:nvPicPr>
              <p:blipFill>
                <a:blip r:embed="rId46"/>
                <a:stretch>
                  <a:fillRect/>
                </a:stretch>
              </p:blipFill>
              <p:spPr>
                <a:xfrm>
                  <a:off x="5517559" y="1530896"/>
                  <a:ext cx="30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1D4BA8BD-115A-483E-8EEE-417F1579CAE4}"/>
                    </a:ext>
                  </a:extLst>
                </p14:cNvPr>
                <p14:cNvContentPartPr/>
                <p14:nvPr/>
              </p14:nvContentPartPr>
              <p14:xfrm>
                <a:off x="2150839" y="1808816"/>
                <a:ext cx="183960" cy="282960"/>
              </p14:xfrm>
            </p:contentPart>
          </mc:Choice>
          <mc:Fallback xmlns="">
            <p:pic>
              <p:nvPicPr>
                <p:cNvPr id="38" name="Ink 37">
                  <a:extLst>
                    <a:ext uri="{FF2B5EF4-FFF2-40B4-BE49-F238E27FC236}">
                      <a16:creationId xmlns:a16="http://schemas.microsoft.com/office/drawing/2014/main" id="{1D4BA8BD-115A-483E-8EEE-417F1579CAE4}"/>
                    </a:ext>
                  </a:extLst>
                </p:cNvPr>
                <p:cNvPicPr/>
                <p:nvPr/>
              </p:nvPicPr>
              <p:blipFill>
                <a:blip r:embed="rId48"/>
                <a:stretch>
                  <a:fillRect/>
                </a:stretch>
              </p:blipFill>
              <p:spPr>
                <a:xfrm>
                  <a:off x="2142199" y="1800176"/>
                  <a:ext cx="2016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Ink 38">
                  <a:extLst>
                    <a:ext uri="{FF2B5EF4-FFF2-40B4-BE49-F238E27FC236}">
                      <a16:creationId xmlns:a16="http://schemas.microsoft.com/office/drawing/2014/main" id="{A8A1C4DC-6223-4001-A44F-43B8B4353702}"/>
                    </a:ext>
                  </a:extLst>
                </p14:cNvPr>
                <p14:cNvContentPartPr/>
                <p14:nvPr/>
              </p14:nvContentPartPr>
              <p14:xfrm>
                <a:off x="2353879" y="1828256"/>
                <a:ext cx="58320" cy="155520"/>
              </p14:xfrm>
            </p:contentPart>
          </mc:Choice>
          <mc:Fallback xmlns="">
            <p:pic>
              <p:nvPicPr>
                <p:cNvPr id="39" name="Ink 38">
                  <a:extLst>
                    <a:ext uri="{FF2B5EF4-FFF2-40B4-BE49-F238E27FC236}">
                      <a16:creationId xmlns:a16="http://schemas.microsoft.com/office/drawing/2014/main" id="{A8A1C4DC-6223-4001-A44F-43B8B4353702}"/>
                    </a:ext>
                  </a:extLst>
                </p:cNvPr>
                <p:cNvPicPr/>
                <p:nvPr/>
              </p:nvPicPr>
              <p:blipFill>
                <a:blip r:embed="rId50"/>
                <a:stretch>
                  <a:fillRect/>
                </a:stretch>
              </p:blipFill>
              <p:spPr>
                <a:xfrm>
                  <a:off x="2344879" y="1819256"/>
                  <a:ext cx="75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Ink 39">
                  <a:extLst>
                    <a:ext uri="{FF2B5EF4-FFF2-40B4-BE49-F238E27FC236}">
                      <a16:creationId xmlns:a16="http://schemas.microsoft.com/office/drawing/2014/main" id="{A5F92932-95F1-4678-856F-63530C465CB5}"/>
                    </a:ext>
                  </a:extLst>
                </p14:cNvPr>
                <p14:cNvContentPartPr/>
                <p14:nvPr/>
              </p14:nvContentPartPr>
              <p14:xfrm>
                <a:off x="2392759" y="1993856"/>
                <a:ext cx="19800" cy="10080"/>
              </p14:xfrm>
            </p:contentPart>
          </mc:Choice>
          <mc:Fallback xmlns="">
            <p:pic>
              <p:nvPicPr>
                <p:cNvPr id="40" name="Ink 39">
                  <a:extLst>
                    <a:ext uri="{FF2B5EF4-FFF2-40B4-BE49-F238E27FC236}">
                      <a16:creationId xmlns:a16="http://schemas.microsoft.com/office/drawing/2014/main" id="{A5F92932-95F1-4678-856F-63530C465CB5}"/>
                    </a:ext>
                  </a:extLst>
                </p:cNvPr>
                <p:cNvPicPr/>
                <p:nvPr/>
              </p:nvPicPr>
              <p:blipFill>
                <a:blip r:embed="rId52"/>
                <a:stretch>
                  <a:fillRect/>
                </a:stretch>
              </p:blipFill>
              <p:spPr>
                <a:xfrm>
                  <a:off x="2384119" y="1984856"/>
                  <a:ext cx="37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Ink 40">
                  <a:extLst>
                    <a:ext uri="{FF2B5EF4-FFF2-40B4-BE49-F238E27FC236}">
                      <a16:creationId xmlns:a16="http://schemas.microsoft.com/office/drawing/2014/main" id="{9C4DBAD2-6BA5-42CB-ABB2-896B68F13CE2}"/>
                    </a:ext>
                  </a:extLst>
                </p14:cNvPr>
                <p14:cNvContentPartPr/>
                <p14:nvPr/>
              </p14:nvContentPartPr>
              <p14:xfrm>
                <a:off x="2402479" y="1925816"/>
                <a:ext cx="73800" cy="149760"/>
              </p14:xfrm>
            </p:contentPart>
          </mc:Choice>
          <mc:Fallback xmlns="">
            <p:pic>
              <p:nvPicPr>
                <p:cNvPr id="41" name="Ink 40">
                  <a:extLst>
                    <a:ext uri="{FF2B5EF4-FFF2-40B4-BE49-F238E27FC236}">
                      <a16:creationId xmlns:a16="http://schemas.microsoft.com/office/drawing/2014/main" id="{9C4DBAD2-6BA5-42CB-ABB2-896B68F13CE2}"/>
                    </a:ext>
                  </a:extLst>
                </p:cNvPr>
                <p:cNvPicPr/>
                <p:nvPr/>
              </p:nvPicPr>
              <p:blipFill>
                <a:blip r:embed="rId54"/>
                <a:stretch>
                  <a:fillRect/>
                </a:stretch>
              </p:blipFill>
              <p:spPr>
                <a:xfrm>
                  <a:off x="2393479" y="1916816"/>
                  <a:ext cx="91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BE8E0A1F-EB39-4868-B124-F45C19D0C8C8}"/>
                    </a:ext>
                  </a:extLst>
                </p14:cNvPr>
                <p14:cNvContentPartPr/>
                <p14:nvPr/>
              </p14:nvContentPartPr>
              <p14:xfrm>
                <a:off x="2236879" y="1954976"/>
                <a:ext cx="183960" cy="360"/>
              </p14:xfrm>
            </p:contentPart>
          </mc:Choice>
          <mc:Fallback xmlns="">
            <p:pic>
              <p:nvPicPr>
                <p:cNvPr id="42" name="Ink 41">
                  <a:extLst>
                    <a:ext uri="{FF2B5EF4-FFF2-40B4-BE49-F238E27FC236}">
                      <a16:creationId xmlns:a16="http://schemas.microsoft.com/office/drawing/2014/main" id="{BE8E0A1F-EB39-4868-B124-F45C19D0C8C8}"/>
                    </a:ext>
                  </a:extLst>
                </p:cNvPr>
                <p:cNvPicPr/>
                <p:nvPr/>
              </p:nvPicPr>
              <p:blipFill>
                <a:blip r:embed="rId56"/>
                <a:stretch>
                  <a:fillRect/>
                </a:stretch>
              </p:blipFill>
              <p:spPr>
                <a:xfrm>
                  <a:off x="2228239" y="1946336"/>
                  <a:ext cx="201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56927716-AC21-40D0-BD4D-F0039F8B33D1}"/>
                    </a:ext>
                  </a:extLst>
                </p14:cNvPr>
                <p14:cNvContentPartPr/>
                <p14:nvPr/>
              </p14:nvContentPartPr>
              <p14:xfrm>
                <a:off x="2540359" y="2011496"/>
                <a:ext cx="79200" cy="324000"/>
              </p14:xfrm>
            </p:contentPart>
          </mc:Choice>
          <mc:Fallback xmlns="">
            <p:pic>
              <p:nvPicPr>
                <p:cNvPr id="43" name="Ink 42">
                  <a:extLst>
                    <a:ext uri="{FF2B5EF4-FFF2-40B4-BE49-F238E27FC236}">
                      <a16:creationId xmlns:a16="http://schemas.microsoft.com/office/drawing/2014/main" id="{56927716-AC21-40D0-BD4D-F0039F8B33D1}"/>
                    </a:ext>
                  </a:extLst>
                </p:cNvPr>
                <p:cNvPicPr/>
                <p:nvPr/>
              </p:nvPicPr>
              <p:blipFill>
                <a:blip r:embed="rId58"/>
                <a:stretch>
                  <a:fillRect/>
                </a:stretch>
              </p:blipFill>
              <p:spPr>
                <a:xfrm>
                  <a:off x="2531359" y="2002856"/>
                  <a:ext cx="968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67DE5BB8-A5B9-47F6-99B2-03DEE7A499D0}"/>
                    </a:ext>
                  </a:extLst>
                </p14:cNvPr>
                <p14:cNvContentPartPr/>
                <p14:nvPr/>
              </p14:nvContentPartPr>
              <p14:xfrm>
                <a:off x="2694439" y="1953536"/>
                <a:ext cx="196560" cy="400320"/>
              </p14:xfrm>
            </p:contentPart>
          </mc:Choice>
          <mc:Fallback xmlns="">
            <p:pic>
              <p:nvPicPr>
                <p:cNvPr id="44" name="Ink 43">
                  <a:extLst>
                    <a:ext uri="{FF2B5EF4-FFF2-40B4-BE49-F238E27FC236}">
                      <a16:creationId xmlns:a16="http://schemas.microsoft.com/office/drawing/2014/main" id="{67DE5BB8-A5B9-47F6-99B2-03DEE7A499D0}"/>
                    </a:ext>
                  </a:extLst>
                </p:cNvPr>
                <p:cNvPicPr/>
                <p:nvPr/>
              </p:nvPicPr>
              <p:blipFill>
                <a:blip r:embed="rId60"/>
                <a:stretch>
                  <a:fillRect/>
                </a:stretch>
              </p:blipFill>
              <p:spPr>
                <a:xfrm>
                  <a:off x="2685439" y="1944896"/>
                  <a:ext cx="2142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7965D198-AA2D-40B2-8CDE-596AD4222FB0}"/>
                    </a:ext>
                  </a:extLst>
                </p14:cNvPr>
                <p14:cNvContentPartPr/>
                <p14:nvPr/>
              </p14:nvContentPartPr>
              <p14:xfrm>
                <a:off x="3063439" y="1876856"/>
                <a:ext cx="39960" cy="290880"/>
              </p14:xfrm>
            </p:contentPart>
          </mc:Choice>
          <mc:Fallback xmlns="">
            <p:pic>
              <p:nvPicPr>
                <p:cNvPr id="45" name="Ink 44">
                  <a:extLst>
                    <a:ext uri="{FF2B5EF4-FFF2-40B4-BE49-F238E27FC236}">
                      <a16:creationId xmlns:a16="http://schemas.microsoft.com/office/drawing/2014/main" id="{7965D198-AA2D-40B2-8CDE-596AD4222FB0}"/>
                    </a:ext>
                  </a:extLst>
                </p:cNvPr>
                <p:cNvPicPr/>
                <p:nvPr/>
              </p:nvPicPr>
              <p:blipFill>
                <a:blip r:embed="rId62"/>
                <a:stretch>
                  <a:fillRect/>
                </a:stretch>
              </p:blipFill>
              <p:spPr>
                <a:xfrm>
                  <a:off x="3054799" y="1868216"/>
                  <a:ext cx="57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6886F946-683C-4CC6-AEB8-B8B0411D16C5}"/>
                    </a:ext>
                  </a:extLst>
                </p14:cNvPr>
                <p14:cNvContentPartPr/>
                <p14:nvPr/>
              </p14:nvContentPartPr>
              <p14:xfrm>
                <a:off x="3150919" y="1886576"/>
                <a:ext cx="48960" cy="271800"/>
              </p14:xfrm>
            </p:contentPart>
          </mc:Choice>
          <mc:Fallback xmlns="">
            <p:pic>
              <p:nvPicPr>
                <p:cNvPr id="46" name="Ink 45">
                  <a:extLst>
                    <a:ext uri="{FF2B5EF4-FFF2-40B4-BE49-F238E27FC236}">
                      <a16:creationId xmlns:a16="http://schemas.microsoft.com/office/drawing/2014/main" id="{6886F946-683C-4CC6-AEB8-B8B0411D16C5}"/>
                    </a:ext>
                  </a:extLst>
                </p:cNvPr>
                <p:cNvPicPr/>
                <p:nvPr/>
              </p:nvPicPr>
              <p:blipFill>
                <a:blip r:embed="rId64"/>
                <a:stretch>
                  <a:fillRect/>
                </a:stretch>
              </p:blipFill>
              <p:spPr>
                <a:xfrm>
                  <a:off x="3142279" y="1877936"/>
                  <a:ext cx="666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50D1756D-795F-476C-97F1-71EBAF9E919A}"/>
                    </a:ext>
                  </a:extLst>
                </p14:cNvPr>
                <p14:cNvContentPartPr/>
                <p14:nvPr/>
              </p14:nvContentPartPr>
              <p14:xfrm>
                <a:off x="2976319" y="2002856"/>
                <a:ext cx="251640" cy="49320"/>
              </p14:xfrm>
            </p:contentPart>
          </mc:Choice>
          <mc:Fallback xmlns="">
            <p:pic>
              <p:nvPicPr>
                <p:cNvPr id="47" name="Ink 46">
                  <a:extLst>
                    <a:ext uri="{FF2B5EF4-FFF2-40B4-BE49-F238E27FC236}">
                      <a16:creationId xmlns:a16="http://schemas.microsoft.com/office/drawing/2014/main" id="{50D1756D-795F-476C-97F1-71EBAF9E919A}"/>
                    </a:ext>
                  </a:extLst>
                </p:cNvPr>
                <p:cNvPicPr/>
                <p:nvPr/>
              </p:nvPicPr>
              <p:blipFill>
                <a:blip r:embed="rId66"/>
                <a:stretch>
                  <a:fillRect/>
                </a:stretch>
              </p:blipFill>
              <p:spPr>
                <a:xfrm>
                  <a:off x="2967679" y="1994216"/>
                  <a:ext cx="269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FFD76563-9676-4CC0-B6D6-51C9A193E2C2}"/>
                    </a:ext>
                  </a:extLst>
                </p14:cNvPr>
                <p14:cNvContentPartPr/>
                <p14:nvPr/>
              </p14:nvContentPartPr>
              <p14:xfrm>
                <a:off x="2956879" y="2071976"/>
                <a:ext cx="339840" cy="19800"/>
              </p14:xfrm>
            </p:contentPart>
          </mc:Choice>
          <mc:Fallback xmlns="">
            <p:pic>
              <p:nvPicPr>
                <p:cNvPr id="48" name="Ink 47">
                  <a:extLst>
                    <a:ext uri="{FF2B5EF4-FFF2-40B4-BE49-F238E27FC236}">
                      <a16:creationId xmlns:a16="http://schemas.microsoft.com/office/drawing/2014/main" id="{FFD76563-9676-4CC0-B6D6-51C9A193E2C2}"/>
                    </a:ext>
                  </a:extLst>
                </p:cNvPr>
                <p:cNvPicPr/>
                <p:nvPr/>
              </p:nvPicPr>
              <p:blipFill>
                <a:blip r:embed="rId68"/>
                <a:stretch>
                  <a:fillRect/>
                </a:stretch>
              </p:blipFill>
              <p:spPr>
                <a:xfrm>
                  <a:off x="2947879" y="2062976"/>
                  <a:ext cx="357480" cy="37440"/>
                </a:xfrm>
                <a:prstGeom prst="rect">
                  <a:avLst/>
                </a:prstGeom>
              </p:spPr>
            </p:pic>
          </mc:Fallback>
        </mc:AlternateContent>
      </p:grpSp>
      <p:grpSp>
        <p:nvGrpSpPr>
          <p:cNvPr id="62" name="Group 61">
            <a:extLst>
              <a:ext uri="{FF2B5EF4-FFF2-40B4-BE49-F238E27FC236}">
                <a16:creationId xmlns:a16="http://schemas.microsoft.com/office/drawing/2014/main" id="{3DB34143-E772-4AEC-95D9-7ADE56714598}"/>
              </a:ext>
            </a:extLst>
          </p:cNvPr>
          <p:cNvGrpSpPr/>
          <p:nvPr/>
        </p:nvGrpSpPr>
        <p:grpSpPr>
          <a:xfrm>
            <a:off x="1741879" y="3717536"/>
            <a:ext cx="2167560" cy="534960"/>
            <a:chOff x="1741879" y="3717536"/>
            <a:chExt cx="2167560" cy="534960"/>
          </a:xfrm>
        </p:grpSpPr>
        <mc:AlternateContent xmlns:mc="http://schemas.openxmlformats.org/markup-compatibility/2006" xmlns:p14="http://schemas.microsoft.com/office/powerpoint/2010/main">
          <mc:Choice Requires="p14">
            <p:contentPart p14:bwMode="auto" r:id="rId69">
              <p14:nvContentPartPr>
                <p14:cNvPr id="50" name="Ink 49">
                  <a:extLst>
                    <a:ext uri="{FF2B5EF4-FFF2-40B4-BE49-F238E27FC236}">
                      <a16:creationId xmlns:a16="http://schemas.microsoft.com/office/drawing/2014/main" id="{C6DD3AD4-4DCD-4923-9406-727A5E641610}"/>
                    </a:ext>
                  </a:extLst>
                </p14:cNvPr>
                <p14:cNvContentPartPr/>
                <p14:nvPr/>
              </p14:nvContentPartPr>
              <p14:xfrm>
                <a:off x="2101159" y="3717536"/>
                <a:ext cx="1689840" cy="290880"/>
              </p14:xfrm>
            </p:contentPart>
          </mc:Choice>
          <mc:Fallback xmlns="">
            <p:pic>
              <p:nvPicPr>
                <p:cNvPr id="50" name="Ink 49">
                  <a:extLst>
                    <a:ext uri="{FF2B5EF4-FFF2-40B4-BE49-F238E27FC236}">
                      <a16:creationId xmlns:a16="http://schemas.microsoft.com/office/drawing/2014/main" id="{C6DD3AD4-4DCD-4923-9406-727A5E641610}"/>
                    </a:ext>
                  </a:extLst>
                </p:cNvPr>
                <p:cNvPicPr/>
                <p:nvPr/>
              </p:nvPicPr>
              <p:blipFill>
                <a:blip r:embed="rId70"/>
                <a:stretch>
                  <a:fillRect/>
                </a:stretch>
              </p:blipFill>
              <p:spPr>
                <a:xfrm>
                  <a:off x="2092159" y="3708536"/>
                  <a:ext cx="17074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782D3456-909B-4D8A-AABF-35412564FB2D}"/>
                    </a:ext>
                  </a:extLst>
                </p14:cNvPr>
                <p14:cNvContentPartPr/>
                <p14:nvPr/>
              </p14:nvContentPartPr>
              <p14:xfrm>
                <a:off x="3793519" y="3735176"/>
                <a:ext cx="115920" cy="194760"/>
              </p14:xfrm>
            </p:contentPart>
          </mc:Choice>
          <mc:Fallback xmlns="">
            <p:pic>
              <p:nvPicPr>
                <p:cNvPr id="51" name="Ink 50">
                  <a:extLst>
                    <a:ext uri="{FF2B5EF4-FFF2-40B4-BE49-F238E27FC236}">
                      <a16:creationId xmlns:a16="http://schemas.microsoft.com/office/drawing/2014/main" id="{782D3456-909B-4D8A-AABF-35412564FB2D}"/>
                    </a:ext>
                  </a:extLst>
                </p:cNvPr>
                <p:cNvPicPr/>
                <p:nvPr/>
              </p:nvPicPr>
              <p:blipFill>
                <a:blip r:embed="rId72"/>
                <a:stretch>
                  <a:fillRect/>
                </a:stretch>
              </p:blipFill>
              <p:spPr>
                <a:xfrm>
                  <a:off x="3784879" y="3726176"/>
                  <a:ext cx="133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BDDE41B6-AFDF-4CA1-8EF0-27E880D3882A}"/>
                    </a:ext>
                  </a:extLst>
                </p14:cNvPr>
                <p14:cNvContentPartPr/>
                <p14:nvPr/>
              </p14:nvContentPartPr>
              <p14:xfrm>
                <a:off x="1741879" y="4036496"/>
                <a:ext cx="147240" cy="216000"/>
              </p14:xfrm>
            </p:contentPart>
          </mc:Choice>
          <mc:Fallback xmlns="">
            <p:pic>
              <p:nvPicPr>
                <p:cNvPr id="53" name="Ink 52">
                  <a:extLst>
                    <a:ext uri="{FF2B5EF4-FFF2-40B4-BE49-F238E27FC236}">
                      <a16:creationId xmlns:a16="http://schemas.microsoft.com/office/drawing/2014/main" id="{BDDE41B6-AFDF-4CA1-8EF0-27E880D3882A}"/>
                    </a:ext>
                  </a:extLst>
                </p:cNvPr>
                <p:cNvPicPr/>
                <p:nvPr/>
              </p:nvPicPr>
              <p:blipFill>
                <a:blip r:embed="rId74"/>
                <a:stretch>
                  <a:fillRect/>
                </a:stretch>
              </p:blipFill>
              <p:spPr>
                <a:xfrm>
                  <a:off x="1733239" y="4027496"/>
                  <a:ext cx="164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672793A1-77FA-4BBD-A466-06C72C1D5C67}"/>
                    </a:ext>
                  </a:extLst>
                </p14:cNvPr>
                <p14:cNvContentPartPr/>
                <p14:nvPr/>
              </p14:nvContentPartPr>
              <p14:xfrm>
                <a:off x="1974079" y="4027496"/>
                <a:ext cx="59040" cy="182880"/>
              </p14:xfrm>
            </p:contentPart>
          </mc:Choice>
          <mc:Fallback xmlns="">
            <p:pic>
              <p:nvPicPr>
                <p:cNvPr id="54" name="Ink 53">
                  <a:extLst>
                    <a:ext uri="{FF2B5EF4-FFF2-40B4-BE49-F238E27FC236}">
                      <a16:creationId xmlns:a16="http://schemas.microsoft.com/office/drawing/2014/main" id="{672793A1-77FA-4BBD-A466-06C72C1D5C67}"/>
                    </a:ext>
                  </a:extLst>
                </p:cNvPr>
                <p:cNvPicPr/>
                <p:nvPr/>
              </p:nvPicPr>
              <p:blipFill>
                <a:blip r:embed="rId76"/>
                <a:stretch>
                  <a:fillRect/>
                </a:stretch>
              </p:blipFill>
              <p:spPr>
                <a:xfrm>
                  <a:off x="1965439" y="4018856"/>
                  <a:ext cx="76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6213A38A-D29B-48B8-AB38-B41859E694F8}"/>
                    </a:ext>
                  </a:extLst>
                </p14:cNvPr>
                <p14:cNvContentPartPr/>
                <p14:nvPr/>
              </p14:nvContentPartPr>
              <p14:xfrm>
                <a:off x="1954999" y="4077176"/>
                <a:ext cx="118080" cy="37800"/>
              </p14:xfrm>
            </p:contentPart>
          </mc:Choice>
          <mc:Fallback xmlns="">
            <p:pic>
              <p:nvPicPr>
                <p:cNvPr id="55" name="Ink 54">
                  <a:extLst>
                    <a:ext uri="{FF2B5EF4-FFF2-40B4-BE49-F238E27FC236}">
                      <a16:creationId xmlns:a16="http://schemas.microsoft.com/office/drawing/2014/main" id="{6213A38A-D29B-48B8-AB38-B41859E694F8}"/>
                    </a:ext>
                  </a:extLst>
                </p:cNvPr>
                <p:cNvPicPr/>
                <p:nvPr/>
              </p:nvPicPr>
              <p:blipFill>
                <a:blip r:embed="rId78"/>
                <a:stretch>
                  <a:fillRect/>
                </a:stretch>
              </p:blipFill>
              <p:spPr>
                <a:xfrm>
                  <a:off x="1945999" y="4068176"/>
                  <a:ext cx="135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Ink 55">
                  <a:extLst>
                    <a:ext uri="{FF2B5EF4-FFF2-40B4-BE49-F238E27FC236}">
                      <a16:creationId xmlns:a16="http://schemas.microsoft.com/office/drawing/2014/main" id="{80B69EAE-1428-4C9D-9970-D909B3D768EF}"/>
                    </a:ext>
                  </a:extLst>
                </p14:cNvPr>
                <p14:cNvContentPartPr/>
                <p14:nvPr/>
              </p14:nvContentPartPr>
              <p14:xfrm>
                <a:off x="2116639" y="4085096"/>
                <a:ext cx="171000" cy="136080"/>
              </p14:xfrm>
            </p:contentPart>
          </mc:Choice>
          <mc:Fallback xmlns="">
            <p:pic>
              <p:nvPicPr>
                <p:cNvPr id="56" name="Ink 55">
                  <a:extLst>
                    <a:ext uri="{FF2B5EF4-FFF2-40B4-BE49-F238E27FC236}">
                      <a16:creationId xmlns:a16="http://schemas.microsoft.com/office/drawing/2014/main" id="{80B69EAE-1428-4C9D-9970-D909B3D768EF}"/>
                    </a:ext>
                  </a:extLst>
                </p:cNvPr>
                <p:cNvPicPr/>
                <p:nvPr/>
              </p:nvPicPr>
              <p:blipFill>
                <a:blip r:embed="rId80"/>
                <a:stretch>
                  <a:fillRect/>
                </a:stretch>
              </p:blipFill>
              <p:spPr>
                <a:xfrm>
                  <a:off x="2107639" y="4076456"/>
                  <a:ext cx="188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Ink 56">
                  <a:extLst>
                    <a:ext uri="{FF2B5EF4-FFF2-40B4-BE49-F238E27FC236}">
                      <a16:creationId xmlns:a16="http://schemas.microsoft.com/office/drawing/2014/main" id="{79A088EB-8FD2-4A08-B394-65B30372E60F}"/>
                    </a:ext>
                  </a:extLst>
                </p14:cNvPr>
                <p14:cNvContentPartPr/>
                <p14:nvPr/>
              </p14:nvContentPartPr>
              <p14:xfrm>
                <a:off x="2334079" y="3997976"/>
                <a:ext cx="11160" cy="180000"/>
              </p14:xfrm>
            </p:contentPart>
          </mc:Choice>
          <mc:Fallback xmlns="">
            <p:pic>
              <p:nvPicPr>
                <p:cNvPr id="57" name="Ink 56">
                  <a:extLst>
                    <a:ext uri="{FF2B5EF4-FFF2-40B4-BE49-F238E27FC236}">
                      <a16:creationId xmlns:a16="http://schemas.microsoft.com/office/drawing/2014/main" id="{79A088EB-8FD2-4A08-B394-65B30372E60F}"/>
                    </a:ext>
                  </a:extLst>
                </p:cNvPr>
                <p:cNvPicPr/>
                <p:nvPr/>
              </p:nvPicPr>
              <p:blipFill>
                <a:blip r:embed="rId82"/>
                <a:stretch>
                  <a:fillRect/>
                </a:stretch>
              </p:blipFill>
              <p:spPr>
                <a:xfrm>
                  <a:off x="2325079" y="3988976"/>
                  <a:ext cx="28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Ink 57">
                  <a:extLst>
                    <a:ext uri="{FF2B5EF4-FFF2-40B4-BE49-F238E27FC236}">
                      <a16:creationId xmlns:a16="http://schemas.microsoft.com/office/drawing/2014/main" id="{5065BB4B-F54A-4E65-A2EC-613EB6A0CD74}"/>
                    </a:ext>
                  </a:extLst>
                </p14:cNvPr>
                <p14:cNvContentPartPr/>
                <p14:nvPr/>
              </p14:nvContentPartPr>
              <p14:xfrm>
                <a:off x="2227519" y="4055936"/>
                <a:ext cx="252000" cy="48960"/>
              </p14:xfrm>
            </p:contentPart>
          </mc:Choice>
          <mc:Fallback xmlns="">
            <p:pic>
              <p:nvPicPr>
                <p:cNvPr id="58" name="Ink 57">
                  <a:extLst>
                    <a:ext uri="{FF2B5EF4-FFF2-40B4-BE49-F238E27FC236}">
                      <a16:creationId xmlns:a16="http://schemas.microsoft.com/office/drawing/2014/main" id="{5065BB4B-F54A-4E65-A2EC-613EB6A0CD74}"/>
                    </a:ext>
                  </a:extLst>
                </p:cNvPr>
                <p:cNvPicPr/>
                <p:nvPr/>
              </p:nvPicPr>
              <p:blipFill>
                <a:blip r:embed="rId84"/>
                <a:stretch>
                  <a:fillRect/>
                </a:stretch>
              </p:blipFill>
              <p:spPr>
                <a:xfrm>
                  <a:off x="2218519" y="4046936"/>
                  <a:ext cx="269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Ink 59">
                  <a:extLst>
                    <a:ext uri="{FF2B5EF4-FFF2-40B4-BE49-F238E27FC236}">
                      <a16:creationId xmlns:a16="http://schemas.microsoft.com/office/drawing/2014/main" id="{1E93AC0E-AA56-4ACA-81D4-62C7740AC3E7}"/>
                    </a:ext>
                  </a:extLst>
                </p14:cNvPr>
                <p14:cNvContentPartPr/>
                <p14:nvPr/>
              </p14:nvContentPartPr>
              <p14:xfrm>
                <a:off x="2480239" y="4108856"/>
                <a:ext cx="105480" cy="84600"/>
              </p14:xfrm>
            </p:contentPart>
          </mc:Choice>
          <mc:Fallback xmlns="">
            <p:pic>
              <p:nvPicPr>
                <p:cNvPr id="60" name="Ink 59">
                  <a:extLst>
                    <a:ext uri="{FF2B5EF4-FFF2-40B4-BE49-F238E27FC236}">
                      <a16:creationId xmlns:a16="http://schemas.microsoft.com/office/drawing/2014/main" id="{1E93AC0E-AA56-4ACA-81D4-62C7740AC3E7}"/>
                    </a:ext>
                  </a:extLst>
                </p:cNvPr>
                <p:cNvPicPr/>
                <p:nvPr/>
              </p:nvPicPr>
              <p:blipFill>
                <a:blip r:embed="rId86"/>
                <a:stretch>
                  <a:fillRect/>
                </a:stretch>
              </p:blipFill>
              <p:spPr>
                <a:xfrm>
                  <a:off x="2471239" y="4100216"/>
                  <a:ext cx="123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Ink 60">
                  <a:extLst>
                    <a:ext uri="{FF2B5EF4-FFF2-40B4-BE49-F238E27FC236}">
                      <a16:creationId xmlns:a16="http://schemas.microsoft.com/office/drawing/2014/main" id="{AACB71CF-5769-4A77-AA3B-C9B31F8CE664}"/>
                    </a:ext>
                  </a:extLst>
                </p14:cNvPr>
                <p14:cNvContentPartPr/>
                <p14:nvPr/>
              </p14:nvContentPartPr>
              <p14:xfrm>
                <a:off x="2617399" y="4094456"/>
                <a:ext cx="135720" cy="135360"/>
              </p14:xfrm>
            </p:contentPart>
          </mc:Choice>
          <mc:Fallback xmlns="">
            <p:pic>
              <p:nvPicPr>
                <p:cNvPr id="61" name="Ink 60">
                  <a:extLst>
                    <a:ext uri="{FF2B5EF4-FFF2-40B4-BE49-F238E27FC236}">
                      <a16:creationId xmlns:a16="http://schemas.microsoft.com/office/drawing/2014/main" id="{AACB71CF-5769-4A77-AA3B-C9B31F8CE664}"/>
                    </a:ext>
                  </a:extLst>
                </p:cNvPr>
                <p:cNvPicPr/>
                <p:nvPr/>
              </p:nvPicPr>
              <p:blipFill>
                <a:blip r:embed="rId88"/>
                <a:stretch>
                  <a:fillRect/>
                </a:stretch>
              </p:blipFill>
              <p:spPr>
                <a:xfrm>
                  <a:off x="2608399" y="4085456"/>
                  <a:ext cx="153360" cy="153000"/>
                </a:xfrm>
                <a:prstGeom prst="rect">
                  <a:avLst/>
                </a:prstGeom>
              </p:spPr>
            </p:pic>
          </mc:Fallback>
        </mc:AlternateContent>
      </p:grpSp>
    </p:spTree>
    <p:extLst>
      <p:ext uri="{BB962C8B-B14F-4D97-AF65-F5344CB8AC3E}">
        <p14:creationId xmlns:p14="http://schemas.microsoft.com/office/powerpoint/2010/main" val="387466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24FA1">
            <a:alpha val="12110"/>
          </a:srgb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7BB8002-7C39-4680-9662-163582362F47}"/>
              </a:ext>
            </a:extLst>
          </p:cNvPr>
          <p:cNvSpPr>
            <a:spLocks noGrp="1"/>
          </p:cNvSpPr>
          <p:nvPr>
            <p:ph idx="1"/>
          </p:nvPr>
        </p:nvSpPr>
        <p:spPr/>
        <p:txBody>
          <a:bodyPr vert="horz" lIns="91440" tIns="45720" rIns="91440" bIns="45720" rtlCol="0" anchor="t">
            <a:normAutofit/>
          </a:bodyPr>
          <a:lstStyle/>
          <a:p>
            <a:pPr marL="0" indent="0">
              <a:buNone/>
            </a:pPr>
            <a:endParaRPr lang="en-US">
              <a:solidFill>
                <a:srgbClr val="524FA1"/>
              </a:solidFill>
              <a:cs typeface="Calibri" panose="020F0502020204030204"/>
            </a:endParaRPr>
          </a:p>
          <a:p>
            <a:pPr marL="457200" lvl="1" indent="0">
              <a:buNone/>
            </a:pPr>
            <a:endParaRPr lang="en-US">
              <a:solidFill>
                <a:schemeClr val="tx1">
                  <a:lumMod val="95000"/>
                  <a:lumOff val="5000"/>
                </a:schemeClr>
              </a:solidFill>
              <a:cs typeface="Calibri" panose="020F0502020204030204"/>
            </a:endParaRPr>
          </a:p>
          <a:p>
            <a:pPr marL="914400" lvl="1" indent="-457200"/>
            <a:endParaRPr lang="en-US">
              <a:solidFill>
                <a:schemeClr val="tx1">
                  <a:lumMod val="95000"/>
                  <a:lumOff val="5000"/>
                </a:schemeClr>
              </a:solidFill>
              <a:cs typeface="Calibri" panose="020F0502020204030204"/>
            </a:endParaRPr>
          </a:p>
        </p:txBody>
      </p:sp>
      <p:pic>
        <p:nvPicPr>
          <p:cNvPr id="4" name="Picture 3">
            <a:extLst>
              <a:ext uri="{FF2B5EF4-FFF2-40B4-BE49-F238E27FC236}">
                <a16:creationId xmlns:a16="http://schemas.microsoft.com/office/drawing/2014/main" id="{71062E90-3431-4AC6-9C8C-2FE547E31C68}"/>
              </a:ext>
            </a:extLst>
          </p:cNvPr>
          <p:cNvPicPr>
            <a:picLocks noChangeAspect="1"/>
          </p:cNvPicPr>
          <p:nvPr/>
        </p:nvPicPr>
        <p:blipFill>
          <a:blip r:embed="rId2"/>
          <a:stretch>
            <a:fillRect/>
          </a:stretch>
        </p:blipFill>
        <p:spPr>
          <a:xfrm>
            <a:off x="1617016" y="0"/>
            <a:ext cx="8957967" cy="6858000"/>
          </a:xfrm>
          <a:prstGeom prst="rect">
            <a:avLst/>
          </a:prstGeom>
        </p:spPr>
      </p:pic>
      <p:grpSp>
        <p:nvGrpSpPr>
          <p:cNvPr id="35" name="Group 34">
            <a:extLst>
              <a:ext uri="{FF2B5EF4-FFF2-40B4-BE49-F238E27FC236}">
                <a16:creationId xmlns:a16="http://schemas.microsoft.com/office/drawing/2014/main" id="{22A2727D-EA93-4B3F-BE02-68826A9AA0B3}"/>
              </a:ext>
            </a:extLst>
          </p:cNvPr>
          <p:cNvGrpSpPr/>
          <p:nvPr/>
        </p:nvGrpSpPr>
        <p:grpSpPr>
          <a:xfrm>
            <a:off x="8713999" y="2665256"/>
            <a:ext cx="1638720" cy="612360"/>
            <a:chOff x="8713999" y="2665256"/>
            <a:chExt cx="1638720" cy="612360"/>
          </a:xfrm>
        </p:grpSpPr>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42138AEE-68DB-4517-BA8D-A35FA9395A3E}"/>
                    </a:ext>
                  </a:extLst>
                </p14:cNvPr>
                <p14:cNvContentPartPr/>
                <p14:nvPr/>
              </p14:nvContentPartPr>
              <p14:xfrm>
                <a:off x="8713999" y="2849936"/>
                <a:ext cx="1004040" cy="400680"/>
              </p14:xfrm>
            </p:contentPart>
          </mc:Choice>
          <mc:Fallback xmlns="">
            <p:pic>
              <p:nvPicPr>
                <p:cNvPr id="26" name="Ink 25">
                  <a:extLst>
                    <a:ext uri="{FF2B5EF4-FFF2-40B4-BE49-F238E27FC236}">
                      <a16:creationId xmlns:a16="http://schemas.microsoft.com/office/drawing/2014/main" id="{42138AEE-68DB-4517-BA8D-A35FA9395A3E}"/>
                    </a:ext>
                  </a:extLst>
                </p:cNvPr>
                <p:cNvPicPr/>
                <p:nvPr/>
              </p:nvPicPr>
              <p:blipFill>
                <a:blip r:embed="rId4"/>
                <a:stretch>
                  <a:fillRect/>
                </a:stretch>
              </p:blipFill>
              <p:spPr>
                <a:xfrm>
                  <a:off x="8704999" y="2840936"/>
                  <a:ext cx="102168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Ink 26">
                  <a:extLst>
                    <a:ext uri="{FF2B5EF4-FFF2-40B4-BE49-F238E27FC236}">
                      <a16:creationId xmlns:a16="http://schemas.microsoft.com/office/drawing/2014/main" id="{33B04096-936E-4584-9957-76B78DFA9B25}"/>
                    </a:ext>
                  </a:extLst>
                </p14:cNvPr>
                <p14:cNvContentPartPr/>
                <p14:nvPr/>
              </p14:nvContentPartPr>
              <p14:xfrm>
                <a:off x="8783839" y="3239096"/>
                <a:ext cx="145800" cy="38520"/>
              </p14:xfrm>
            </p:contentPart>
          </mc:Choice>
          <mc:Fallback xmlns="">
            <p:pic>
              <p:nvPicPr>
                <p:cNvPr id="27" name="Ink 26">
                  <a:extLst>
                    <a:ext uri="{FF2B5EF4-FFF2-40B4-BE49-F238E27FC236}">
                      <a16:creationId xmlns:a16="http://schemas.microsoft.com/office/drawing/2014/main" id="{33B04096-936E-4584-9957-76B78DFA9B25}"/>
                    </a:ext>
                  </a:extLst>
                </p:cNvPr>
                <p:cNvPicPr/>
                <p:nvPr/>
              </p:nvPicPr>
              <p:blipFill>
                <a:blip r:embed="rId6"/>
                <a:stretch>
                  <a:fillRect/>
                </a:stretch>
              </p:blipFill>
              <p:spPr>
                <a:xfrm>
                  <a:off x="8774839" y="3230456"/>
                  <a:ext cx="163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B8EF685E-2D0C-46C8-9CE4-DCBF03300ABA}"/>
                    </a:ext>
                  </a:extLst>
                </p14:cNvPr>
                <p14:cNvContentPartPr/>
                <p14:nvPr/>
              </p14:nvContentPartPr>
              <p14:xfrm>
                <a:off x="9781039" y="2665256"/>
                <a:ext cx="54000" cy="276840"/>
              </p14:xfrm>
            </p:contentPart>
          </mc:Choice>
          <mc:Fallback xmlns="">
            <p:pic>
              <p:nvPicPr>
                <p:cNvPr id="29" name="Ink 28">
                  <a:extLst>
                    <a:ext uri="{FF2B5EF4-FFF2-40B4-BE49-F238E27FC236}">
                      <a16:creationId xmlns:a16="http://schemas.microsoft.com/office/drawing/2014/main" id="{B8EF685E-2D0C-46C8-9CE4-DCBF03300ABA}"/>
                    </a:ext>
                  </a:extLst>
                </p:cNvPr>
                <p:cNvPicPr/>
                <p:nvPr/>
              </p:nvPicPr>
              <p:blipFill>
                <a:blip r:embed="rId8"/>
                <a:stretch>
                  <a:fillRect/>
                </a:stretch>
              </p:blipFill>
              <p:spPr>
                <a:xfrm>
                  <a:off x="9772399" y="2656256"/>
                  <a:ext cx="716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id="{2DAE0E99-E6C5-447C-B548-C6D68B387CE2}"/>
                    </a:ext>
                  </a:extLst>
                </p14:cNvPr>
                <p14:cNvContentPartPr/>
                <p14:nvPr/>
              </p14:nvContentPartPr>
              <p14:xfrm>
                <a:off x="9698239" y="2780456"/>
                <a:ext cx="154440" cy="30960"/>
              </p14:xfrm>
            </p:contentPart>
          </mc:Choice>
          <mc:Fallback xmlns="">
            <p:pic>
              <p:nvPicPr>
                <p:cNvPr id="30" name="Ink 29">
                  <a:extLst>
                    <a:ext uri="{FF2B5EF4-FFF2-40B4-BE49-F238E27FC236}">
                      <a16:creationId xmlns:a16="http://schemas.microsoft.com/office/drawing/2014/main" id="{2DAE0E99-E6C5-447C-B548-C6D68B387CE2}"/>
                    </a:ext>
                  </a:extLst>
                </p:cNvPr>
                <p:cNvPicPr/>
                <p:nvPr/>
              </p:nvPicPr>
              <p:blipFill>
                <a:blip r:embed="rId10"/>
                <a:stretch>
                  <a:fillRect/>
                </a:stretch>
              </p:blipFill>
              <p:spPr>
                <a:xfrm>
                  <a:off x="9689239" y="2771456"/>
                  <a:ext cx="172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a:extLst>
                    <a:ext uri="{FF2B5EF4-FFF2-40B4-BE49-F238E27FC236}">
                      <a16:creationId xmlns:a16="http://schemas.microsoft.com/office/drawing/2014/main" id="{8BD7AFBE-6B0C-4A8A-BEF0-F180C2431655}"/>
                    </a:ext>
                  </a:extLst>
                </p14:cNvPr>
                <p14:cNvContentPartPr/>
                <p14:nvPr/>
              </p14:nvContentPartPr>
              <p14:xfrm>
                <a:off x="9892639" y="2840216"/>
                <a:ext cx="20160" cy="96120"/>
              </p14:xfrm>
            </p:contentPart>
          </mc:Choice>
          <mc:Fallback xmlns="">
            <p:pic>
              <p:nvPicPr>
                <p:cNvPr id="31" name="Ink 30">
                  <a:extLst>
                    <a:ext uri="{FF2B5EF4-FFF2-40B4-BE49-F238E27FC236}">
                      <a16:creationId xmlns:a16="http://schemas.microsoft.com/office/drawing/2014/main" id="{8BD7AFBE-6B0C-4A8A-BEF0-F180C2431655}"/>
                    </a:ext>
                  </a:extLst>
                </p:cNvPr>
                <p:cNvPicPr/>
                <p:nvPr/>
              </p:nvPicPr>
              <p:blipFill>
                <a:blip r:embed="rId12"/>
                <a:stretch>
                  <a:fillRect/>
                </a:stretch>
              </p:blipFill>
              <p:spPr>
                <a:xfrm>
                  <a:off x="9883639" y="2831576"/>
                  <a:ext cx="37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D5D763C2-F57F-4B0C-9A29-A28BFAB48679}"/>
                    </a:ext>
                  </a:extLst>
                </p14:cNvPr>
                <p14:cNvContentPartPr/>
                <p14:nvPr/>
              </p14:nvContentPartPr>
              <p14:xfrm>
                <a:off x="9892639" y="2703776"/>
                <a:ext cx="360" cy="360"/>
              </p14:xfrm>
            </p:contentPart>
          </mc:Choice>
          <mc:Fallback xmlns="">
            <p:pic>
              <p:nvPicPr>
                <p:cNvPr id="32" name="Ink 31">
                  <a:extLst>
                    <a:ext uri="{FF2B5EF4-FFF2-40B4-BE49-F238E27FC236}">
                      <a16:creationId xmlns:a16="http://schemas.microsoft.com/office/drawing/2014/main" id="{D5D763C2-F57F-4B0C-9A29-A28BFAB48679}"/>
                    </a:ext>
                  </a:extLst>
                </p:cNvPr>
                <p:cNvPicPr/>
                <p:nvPr/>
              </p:nvPicPr>
              <p:blipFill>
                <a:blip r:embed="rId14"/>
                <a:stretch>
                  <a:fillRect/>
                </a:stretch>
              </p:blipFill>
              <p:spPr>
                <a:xfrm>
                  <a:off x="9883639" y="26947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k 32">
                  <a:extLst>
                    <a:ext uri="{FF2B5EF4-FFF2-40B4-BE49-F238E27FC236}">
                      <a16:creationId xmlns:a16="http://schemas.microsoft.com/office/drawing/2014/main" id="{DA8378B8-2551-48A2-A2B0-69BDE8167C66}"/>
                    </a:ext>
                  </a:extLst>
                </p14:cNvPr>
                <p14:cNvContentPartPr/>
                <p14:nvPr/>
              </p14:nvContentPartPr>
              <p14:xfrm>
                <a:off x="9980479" y="2840216"/>
                <a:ext cx="154080" cy="117720"/>
              </p14:xfrm>
            </p:contentPart>
          </mc:Choice>
          <mc:Fallback xmlns="">
            <p:pic>
              <p:nvPicPr>
                <p:cNvPr id="33" name="Ink 32">
                  <a:extLst>
                    <a:ext uri="{FF2B5EF4-FFF2-40B4-BE49-F238E27FC236}">
                      <a16:creationId xmlns:a16="http://schemas.microsoft.com/office/drawing/2014/main" id="{DA8378B8-2551-48A2-A2B0-69BDE8167C66}"/>
                    </a:ext>
                  </a:extLst>
                </p:cNvPr>
                <p:cNvPicPr/>
                <p:nvPr/>
              </p:nvPicPr>
              <p:blipFill>
                <a:blip r:embed="rId16"/>
                <a:stretch>
                  <a:fillRect/>
                </a:stretch>
              </p:blipFill>
              <p:spPr>
                <a:xfrm>
                  <a:off x="9971479" y="2831576"/>
                  <a:ext cx="171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id="{2D4A4417-16B9-4211-83BA-DBB78AFB5805}"/>
                    </a:ext>
                  </a:extLst>
                </p14:cNvPr>
                <p14:cNvContentPartPr/>
                <p14:nvPr/>
              </p14:nvContentPartPr>
              <p14:xfrm>
                <a:off x="10192879" y="2847776"/>
                <a:ext cx="159840" cy="169200"/>
              </p14:xfrm>
            </p:contentPart>
          </mc:Choice>
          <mc:Fallback xmlns="">
            <p:pic>
              <p:nvPicPr>
                <p:cNvPr id="34" name="Ink 33">
                  <a:extLst>
                    <a:ext uri="{FF2B5EF4-FFF2-40B4-BE49-F238E27FC236}">
                      <a16:creationId xmlns:a16="http://schemas.microsoft.com/office/drawing/2014/main" id="{2D4A4417-16B9-4211-83BA-DBB78AFB5805}"/>
                    </a:ext>
                  </a:extLst>
                </p:cNvPr>
                <p:cNvPicPr/>
                <p:nvPr/>
              </p:nvPicPr>
              <p:blipFill>
                <a:blip r:embed="rId18"/>
                <a:stretch>
                  <a:fillRect/>
                </a:stretch>
              </p:blipFill>
              <p:spPr>
                <a:xfrm>
                  <a:off x="10184239" y="2838776"/>
                  <a:ext cx="177480" cy="186840"/>
                </a:xfrm>
                <a:prstGeom prst="rect">
                  <a:avLst/>
                </a:prstGeom>
              </p:spPr>
            </p:pic>
          </mc:Fallback>
        </mc:AlternateContent>
      </p:grpSp>
      <p:grpSp>
        <p:nvGrpSpPr>
          <p:cNvPr id="38" name="Group 37">
            <a:extLst>
              <a:ext uri="{FF2B5EF4-FFF2-40B4-BE49-F238E27FC236}">
                <a16:creationId xmlns:a16="http://schemas.microsoft.com/office/drawing/2014/main" id="{2A37B28D-5CCA-4710-91E9-87D881EAB580}"/>
              </a:ext>
            </a:extLst>
          </p:cNvPr>
          <p:cNvGrpSpPr/>
          <p:nvPr/>
        </p:nvGrpSpPr>
        <p:grpSpPr>
          <a:xfrm>
            <a:off x="1643239" y="882176"/>
            <a:ext cx="3429720" cy="3378960"/>
            <a:chOff x="1643239" y="882176"/>
            <a:chExt cx="3429720" cy="3378960"/>
          </a:xfrm>
        </p:grpSpPr>
        <mc:AlternateContent xmlns:mc="http://schemas.openxmlformats.org/markup-compatibility/2006" xmlns:p14="http://schemas.microsoft.com/office/powerpoint/2010/main">
          <mc:Choice Requires="p14">
            <p:contentPart p14:bwMode="auto" r:id="rId19">
              <p14:nvContentPartPr>
                <p14:cNvPr id="5" name="Ink 4">
                  <a:extLst>
                    <a:ext uri="{FF2B5EF4-FFF2-40B4-BE49-F238E27FC236}">
                      <a16:creationId xmlns:a16="http://schemas.microsoft.com/office/drawing/2014/main" id="{EECF6971-0F78-41E6-BD7E-856376AA29E2}"/>
                    </a:ext>
                  </a:extLst>
                </p14:cNvPr>
                <p14:cNvContentPartPr/>
                <p14:nvPr/>
              </p14:nvContentPartPr>
              <p14:xfrm>
                <a:off x="3511279" y="1497776"/>
                <a:ext cx="876240" cy="510480"/>
              </p14:xfrm>
            </p:contentPart>
          </mc:Choice>
          <mc:Fallback xmlns="">
            <p:pic>
              <p:nvPicPr>
                <p:cNvPr id="5" name="Ink 4">
                  <a:extLst>
                    <a:ext uri="{FF2B5EF4-FFF2-40B4-BE49-F238E27FC236}">
                      <a16:creationId xmlns:a16="http://schemas.microsoft.com/office/drawing/2014/main" id="{EECF6971-0F78-41E6-BD7E-856376AA29E2}"/>
                    </a:ext>
                  </a:extLst>
                </p:cNvPr>
                <p:cNvPicPr/>
                <p:nvPr/>
              </p:nvPicPr>
              <p:blipFill>
                <a:blip r:embed="rId20"/>
                <a:stretch>
                  <a:fillRect/>
                </a:stretch>
              </p:blipFill>
              <p:spPr>
                <a:xfrm>
                  <a:off x="3502279" y="1489136"/>
                  <a:ext cx="89388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Ink 5">
                  <a:extLst>
                    <a:ext uri="{FF2B5EF4-FFF2-40B4-BE49-F238E27FC236}">
                      <a16:creationId xmlns:a16="http://schemas.microsoft.com/office/drawing/2014/main" id="{253CF68C-840E-4B8B-BB4A-F9AA6654B5BB}"/>
                    </a:ext>
                  </a:extLst>
                </p14:cNvPr>
                <p14:cNvContentPartPr/>
                <p14:nvPr/>
              </p14:nvContentPartPr>
              <p14:xfrm>
                <a:off x="3540439" y="2009336"/>
                <a:ext cx="141480" cy="4320"/>
              </p14:xfrm>
            </p:contentPart>
          </mc:Choice>
          <mc:Fallback xmlns="">
            <p:pic>
              <p:nvPicPr>
                <p:cNvPr id="6" name="Ink 5">
                  <a:extLst>
                    <a:ext uri="{FF2B5EF4-FFF2-40B4-BE49-F238E27FC236}">
                      <a16:creationId xmlns:a16="http://schemas.microsoft.com/office/drawing/2014/main" id="{253CF68C-840E-4B8B-BB4A-F9AA6654B5BB}"/>
                    </a:ext>
                  </a:extLst>
                </p:cNvPr>
                <p:cNvPicPr/>
                <p:nvPr/>
              </p:nvPicPr>
              <p:blipFill>
                <a:blip r:embed="rId22"/>
                <a:stretch>
                  <a:fillRect/>
                </a:stretch>
              </p:blipFill>
              <p:spPr>
                <a:xfrm>
                  <a:off x="3531439" y="2000696"/>
                  <a:ext cx="159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Ink 8">
                  <a:extLst>
                    <a:ext uri="{FF2B5EF4-FFF2-40B4-BE49-F238E27FC236}">
                      <a16:creationId xmlns:a16="http://schemas.microsoft.com/office/drawing/2014/main" id="{27D1E773-FCE1-481F-941C-315143E282DA}"/>
                    </a:ext>
                  </a:extLst>
                </p14:cNvPr>
                <p14:cNvContentPartPr/>
                <p14:nvPr/>
              </p14:nvContentPartPr>
              <p14:xfrm>
                <a:off x="4487599" y="1361336"/>
                <a:ext cx="36000" cy="294840"/>
              </p14:xfrm>
            </p:contentPart>
          </mc:Choice>
          <mc:Fallback xmlns="">
            <p:pic>
              <p:nvPicPr>
                <p:cNvPr id="9" name="Ink 8">
                  <a:extLst>
                    <a:ext uri="{FF2B5EF4-FFF2-40B4-BE49-F238E27FC236}">
                      <a16:creationId xmlns:a16="http://schemas.microsoft.com/office/drawing/2014/main" id="{27D1E773-FCE1-481F-941C-315143E282DA}"/>
                    </a:ext>
                  </a:extLst>
                </p:cNvPr>
                <p:cNvPicPr/>
                <p:nvPr/>
              </p:nvPicPr>
              <p:blipFill>
                <a:blip r:embed="rId24"/>
                <a:stretch>
                  <a:fillRect/>
                </a:stretch>
              </p:blipFill>
              <p:spPr>
                <a:xfrm>
                  <a:off x="4478959" y="1352336"/>
                  <a:ext cx="536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 name="Ink 9">
                  <a:extLst>
                    <a:ext uri="{FF2B5EF4-FFF2-40B4-BE49-F238E27FC236}">
                      <a16:creationId xmlns:a16="http://schemas.microsoft.com/office/drawing/2014/main" id="{D43C67EF-C0AF-491A-A782-335CF8DF907E}"/>
                    </a:ext>
                  </a:extLst>
                </p14:cNvPr>
                <p14:cNvContentPartPr/>
                <p14:nvPr/>
              </p14:nvContentPartPr>
              <p14:xfrm>
                <a:off x="4446199" y="1409936"/>
                <a:ext cx="175320" cy="321840"/>
              </p14:xfrm>
            </p:contentPart>
          </mc:Choice>
          <mc:Fallback xmlns="">
            <p:pic>
              <p:nvPicPr>
                <p:cNvPr id="10" name="Ink 9">
                  <a:extLst>
                    <a:ext uri="{FF2B5EF4-FFF2-40B4-BE49-F238E27FC236}">
                      <a16:creationId xmlns:a16="http://schemas.microsoft.com/office/drawing/2014/main" id="{D43C67EF-C0AF-491A-A782-335CF8DF907E}"/>
                    </a:ext>
                  </a:extLst>
                </p:cNvPr>
                <p:cNvPicPr/>
                <p:nvPr/>
              </p:nvPicPr>
              <p:blipFill>
                <a:blip r:embed="rId26"/>
                <a:stretch>
                  <a:fillRect/>
                </a:stretch>
              </p:blipFill>
              <p:spPr>
                <a:xfrm>
                  <a:off x="4437199" y="1400936"/>
                  <a:ext cx="1929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Ink 10">
                  <a:extLst>
                    <a:ext uri="{FF2B5EF4-FFF2-40B4-BE49-F238E27FC236}">
                      <a16:creationId xmlns:a16="http://schemas.microsoft.com/office/drawing/2014/main" id="{324CE2F1-2877-4F3F-A570-4F62BA4ACF7D}"/>
                    </a:ext>
                  </a:extLst>
                </p14:cNvPr>
                <p14:cNvContentPartPr/>
                <p14:nvPr/>
              </p14:nvContentPartPr>
              <p14:xfrm>
                <a:off x="4621519" y="1585256"/>
                <a:ext cx="128160" cy="113760"/>
              </p14:xfrm>
            </p:contentPart>
          </mc:Choice>
          <mc:Fallback xmlns="">
            <p:pic>
              <p:nvPicPr>
                <p:cNvPr id="11" name="Ink 10">
                  <a:extLst>
                    <a:ext uri="{FF2B5EF4-FFF2-40B4-BE49-F238E27FC236}">
                      <a16:creationId xmlns:a16="http://schemas.microsoft.com/office/drawing/2014/main" id="{324CE2F1-2877-4F3F-A570-4F62BA4ACF7D}"/>
                    </a:ext>
                  </a:extLst>
                </p:cNvPr>
                <p:cNvPicPr/>
                <p:nvPr/>
              </p:nvPicPr>
              <p:blipFill>
                <a:blip r:embed="rId28"/>
                <a:stretch>
                  <a:fillRect/>
                </a:stretch>
              </p:blipFill>
              <p:spPr>
                <a:xfrm>
                  <a:off x="4612879" y="1576256"/>
                  <a:ext cx="145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Ink 11">
                  <a:extLst>
                    <a:ext uri="{FF2B5EF4-FFF2-40B4-BE49-F238E27FC236}">
                      <a16:creationId xmlns:a16="http://schemas.microsoft.com/office/drawing/2014/main" id="{751DF287-91C9-4289-830A-66DCBA996C1F}"/>
                    </a:ext>
                  </a:extLst>
                </p14:cNvPr>
                <p14:cNvContentPartPr/>
                <p14:nvPr/>
              </p14:nvContentPartPr>
              <p14:xfrm>
                <a:off x="4810879" y="1400216"/>
                <a:ext cx="81720" cy="376920"/>
              </p14:xfrm>
            </p:contentPart>
          </mc:Choice>
          <mc:Fallback xmlns="">
            <p:pic>
              <p:nvPicPr>
                <p:cNvPr id="12" name="Ink 11">
                  <a:extLst>
                    <a:ext uri="{FF2B5EF4-FFF2-40B4-BE49-F238E27FC236}">
                      <a16:creationId xmlns:a16="http://schemas.microsoft.com/office/drawing/2014/main" id="{751DF287-91C9-4289-830A-66DCBA996C1F}"/>
                    </a:ext>
                  </a:extLst>
                </p:cNvPr>
                <p:cNvPicPr/>
                <p:nvPr/>
              </p:nvPicPr>
              <p:blipFill>
                <a:blip r:embed="rId30"/>
                <a:stretch>
                  <a:fillRect/>
                </a:stretch>
              </p:blipFill>
              <p:spPr>
                <a:xfrm>
                  <a:off x="4802239" y="1391576"/>
                  <a:ext cx="993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Ink 12">
                  <a:extLst>
                    <a:ext uri="{FF2B5EF4-FFF2-40B4-BE49-F238E27FC236}">
                      <a16:creationId xmlns:a16="http://schemas.microsoft.com/office/drawing/2014/main" id="{9FD9D7D5-D01A-4247-B8B9-673A93C2A888}"/>
                    </a:ext>
                  </a:extLst>
                </p14:cNvPr>
                <p14:cNvContentPartPr/>
                <p14:nvPr/>
              </p14:nvContentPartPr>
              <p14:xfrm>
                <a:off x="4727359" y="1580936"/>
                <a:ext cx="228600" cy="62640"/>
              </p14:xfrm>
            </p:contentPart>
          </mc:Choice>
          <mc:Fallback xmlns="">
            <p:pic>
              <p:nvPicPr>
                <p:cNvPr id="13" name="Ink 12">
                  <a:extLst>
                    <a:ext uri="{FF2B5EF4-FFF2-40B4-BE49-F238E27FC236}">
                      <a16:creationId xmlns:a16="http://schemas.microsoft.com/office/drawing/2014/main" id="{9FD9D7D5-D01A-4247-B8B9-673A93C2A888}"/>
                    </a:ext>
                  </a:extLst>
                </p:cNvPr>
                <p:cNvPicPr/>
                <p:nvPr/>
              </p:nvPicPr>
              <p:blipFill>
                <a:blip r:embed="rId32"/>
                <a:stretch>
                  <a:fillRect/>
                </a:stretch>
              </p:blipFill>
              <p:spPr>
                <a:xfrm>
                  <a:off x="4718719" y="1572296"/>
                  <a:ext cx="24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Ink 13">
                  <a:extLst>
                    <a:ext uri="{FF2B5EF4-FFF2-40B4-BE49-F238E27FC236}">
                      <a16:creationId xmlns:a16="http://schemas.microsoft.com/office/drawing/2014/main" id="{6C0DAA29-211E-421D-9C9F-FE32A3292C9C}"/>
                    </a:ext>
                  </a:extLst>
                </p14:cNvPr>
                <p14:cNvContentPartPr/>
                <p14:nvPr/>
              </p14:nvContentPartPr>
              <p14:xfrm>
                <a:off x="4881079" y="1612616"/>
                <a:ext cx="191880" cy="207720"/>
              </p14:xfrm>
            </p:contentPart>
          </mc:Choice>
          <mc:Fallback xmlns="">
            <p:pic>
              <p:nvPicPr>
                <p:cNvPr id="14" name="Ink 13">
                  <a:extLst>
                    <a:ext uri="{FF2B5EF4-FFF2-40B4-BE49-F238E27FC236}">
                      <a16:creationId xmlns:a16="http://schemas.microsoft.com/office/drawing/2014/main" id="{6C0DAA29-211E-421D-9C9F-FE32A3292C9C}"/>
                    </a:ext>
                  </a:extLst>
                </p:cNvPr>
                <p:cNvPicPr/>
                <p:nvPr/>
              </p:nvPicPr>
              <p:blipFill>
                <a:blip r:embed="rId34"/>
                <a:stretch>
                  <a:fillRect/>
                </a:stretch>
              </p:blipFill>
              <p:spPr>
                <a:xfrm>
                  <a:off x="4872079" y="1603616"/>
                  <a:ext cx="209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Ink 15">
                  <a:extLst>
                    <a:ext uri="{FF2B5EF4-FFF2-40B4-BE49-F238E27FC236}">
                      <a16:creationId xmlns:a16="http://schemas.microsoft.com/office/drawing/2014/main" id="{3BFEE21A-3D74-466C-9522-11F30F2B41DB}"/>
                    </a:ext>
                  </a:extLst>
                </p14:cNvPr>
                <p14:cNvContentPartPr/>
                <p14:nvPr/>
              </p14:nvContentPartPr>
              <p14:xfrm>
                <a:off x="1743679" y="1313096"/>
                <a:ext cx="221400" cy="2044080"/>
              </p14:xfrm>
            </p:contentPart>
          </mc:Choice>
          <mc:Fallback xmlns="">
            <p:pic>
              <p:nvPicPr>
                <p:cNvPr id="16" name="Ink 15">
                  <a:extLst>
                    <a:ext uri="{FF2B5EF4-FFF2-40B4-BE49-F238E27FC236}">
                      <a16:creationId xmlns:a16="http://schemas.microsoft.com/office/drawing/2014/main" id="{3BFEE21A-3D74-466C-9522-11F30F2B41DB}"/>
                    </a:ext>
                  </a:extLst>
                </p:cNvPr>
                <p:cNvPicPr/>
                <p:nvPr/>
              </p:nvPicPr>
              <p:blipFill>
                <a:blip r:embed="rId36"/>
                <a:stretch>
                  <a:fillRect/>
                </a:stretch>
              </p:blipFill>
              <p:spPr>
                <a:xfrm>
                  <a:off x="1734679" y="1304096"/>
                  <a:ext cx="239040" cy="206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49B9CD1F-8A34-4167-83B3-9DB6E683965D}"/>
                    </a:ext>
                  </a:extLst>
                </p14:cNvPr>
                <p14:cNvContentPartPr/>
                <p14:nvPr/>
              </p14:nvContentPartPr>
              <p14:xfrm>
                <a:off x="1906039" y="3148016"/>
                <a:ext cx="113040" cy="156240"/>
              </p14:xfrm>
            </p:contentPart>
          </mc:Choice>
          <mc:Fallback xmlns="">
            <p:pic>
              <p:nvPicPr>
                <p:cNvPr id="17" name="Ink 16">
                  <a:extLst>
                    <a:ext uri="{FF2B5EF4-FFF2-40B4-BE49-F238E27FC236}">
                      <a16:creationId xmlns:a16="http://schemas.microsoft.com/office/drawing/2014/main" id="{49B9CD1F-8A34-4167-83B3-9DB6E683965D}"/>
                    </a:ext>
                  </a:extLst>
                </p:cNvPr>
                <p:cNvPicPr/>
                <p:nvPr/>
              </p:nvPicPr>
              <p:blipFill>
                <a:blip r:embed="rId38"/>
                <a:stretch>
                  <a:fillRect/>
                </a:stretch>
              </p:blipFill>
              <p:spPr>
                <a:xfrm>
                  <a:off x="1897399" y="3139376"/>
                  <a:ext cx="130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8307A745-2320-47B8-97F9-FF94F8AFEBA8}"/>
                    </a:ext>
                  </a:extLst>
                </p14:cNvPr>
                <p14:cNvContentPartPr/>
                <p14:nvPr/>
              </p14:nvContentPartPr>
              <p14:xfrm>
                <a:off x="1798039" y="882176"/>
                <a:ext cx="216000" cy="305640"/>
              </p14:xfrm>
            </p:contentPart>
          </mc:Choice>
          <mc:Fallback xmlns="">
            <p:pic>
              <p:nvPicPr>
                <p:cNvPr id="19" name="Ink 18">
                  <a:extLst>
                    <a:ext uri="{FF2B5EF4-FFF2-40B4-BE49-F238E27FC236}">
                      <a16:creationId xmlns:a16="http://schemas.microsoft.com/office/drawing/2014/main" id="{8307A745-2320-47B8-97F9-FF94F8AFEBA8}"/>
                    </a:ext>
                  </a:extLst>
                </p:cNvPr>
                <p:cNvPicPr/>
                <p:nvPr/>
              </p:nvPicPr>
              <p:blipFill>
                <a:blip r:embed="rId40"/>
                <a:stretch>
                  <a:fillRect/>
                </a:stretch>
              </p:blipFill>
              <p:spPr>
                <a:xfrm>
                  <a:off x="1789039" y="873176"/>
                  <a:ext cx="233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Ink 20">
                  <a:extLst>
                    <a:ext uri="{FF2B5EF4-FFF2-40B4-BE49-F238E27FC236}">
                      <a16:creationId xmlns:a16="http://schemas.microsoft.com/office/drawing/2014/main" id="{EB15F4EF-9A54-40C0-9CFA-6CDA8EE34498}"/>
                    </a:ext>
                  </a:extLst>
                </p14:cNvPr>
                <p14:cNvContentPartPr/>
                <p14:nvPr/>
              </p14:nvContentPartPr>
              <p14:xfrm>
                <a:off x="2139679" y="962816"/>
                <a:ext cx="360" cy="360"/>
              </p14:xfrm>
            </p:contentPart>
          </mc:Choice>
          <mc:Fallback xmlns="">
            <p:pic>
              <p:nvPicPr>
                <p:cNvPr id="21" name="Ink 20">
                  <a:extLst>
                    <a:ext uri="{FF2B5EF4-FFF2-40B4-BE49-F238E27FC236}">
                      <a16:creationId xmlns:a16="http://schemas.microsoft.com/office/drawing/2014/main" id="{EB15F4EF-9A54-40C0-9CFA-6CDA8EE34498}"/>
                    </a:ext>
                  </a:extLst>
                </p:cNvPr>
                <p:cNvPicPr/>
                <p:nvPr/>
              </p:nvPicPr>
              <p:blipFill>
                <a:blip r:embed="rId14"/>
                <a:stretch>
                  <a:fillRect/>
                </a:stretch>
              </p:blipFill>
              <p:spPr>
                <a:xfrm>
                  <a:off x="2130679" y="9541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C1B8FA5D-5205-4758-8BDE-509344F001A3}"/>
                    </a:ext>
                  </a:extLst>
                </p14:cNvPr>
                <p14:cNvContentPartPr/>
                <p14:nvPr/>
              </p14:nvContentPartPr>
              <p14:xfrm>
                <a:off x="2064439" y="962816"/>
                <a:ext cx="224640" cy="245160"/>
              </p14:xfrm>
            </p:contentPart>
          </mc:Choice>
          <mc:Fallback xmlns="">
            <p:pic>
              <p:nvPicPr>
                <p:cNvPr id="22" name="Ink 21">
                  <a:extLst>
                    <a:ext uri="{FF2B5EF4-FFF2-40B4-BE49-F238E27FC236}">
                      <a16:creationId xmlns:a16="http://schemas.microsoft.com/office/drawing/2014/main" id="{C1B8FA5D-5205-4758-8BDE-509344F001A3}"/>
                    </a:ext>
                  </a:extLst>
                </p:cNvPr>
                <p:cNvPicPr/>
                <p:nvPr/>
              </p:nvPicPr>
              <p:blipFill>
                <a:blip r:embed="rId43"/>
                <a:stretch>
                  <a:fillRect/>
                </a:stretch>
              </p:blipFill>
              <p:spPr>
                <a:xfrm>
                  <a:off x="2055439" y="954176"/>
                  <a:ext cx="2422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FB4C6F3E-5764-43D2-8E99-19C7AE262B1F}"/>
                    </a:ext>
                  </a:extLst>
                </p14:cNvPr>
                <p14:cNvContentPartPr/>
                <p14:nvPr/>
              </p14:nvContentPartPr>
              <p14:xfrm>
                <a:off x="2344159" y="958856"/>
                <a:ext cx="263160" cy="255960"/>
              </p14:xfrm>
            </p:contentPart>
          </mc:Choice>
          <mc:Fallback xmlns="">
            <p:pic>
              <p:nvPicPr>
                <p:cNvPr id="23" name="Ink 22">
                  <a:extLst>
                    <a:ext uri="{FF2B5EF4-FFF2-40B4-BE49-F238E27FC236}">
                      <a16:creationId xmlns:a16="http://schemas.microsoft.com/office/drawing/2014/main" id="{FB4C6F3E-5764-43D2-8E99-19C7AE262B1F}"/>
                    </a:ext>
                  </a:extLst>
                </p:cNvPr>
                <p:cNvPicPr/>
                <p:nvPr/>
              </p:nvPicPr>
              <p:blipFill>
                <a:blip r:embed="rId45"/>
                <a:stretch>
                  <a:fillRect/>
                </a:stretch>
              </p:blipFill>
              <p:spPr>
                <a:xfrm>
                  <a:off x="2335159" y="949856"/>
                  <a:ext cx="280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3EF18CA8-8BB6-4BBB-AABA-E3A95B3563CF}"/>
                    </a:ext>
                  </a:extLst>
                </p14:cNvPr>
                <p14:cNvContentPartPr/>
                <p14:nvPr/>
              </p14:nvContentPartPr>
              <p14:xfrm>
                <a:off x="2655199" y="1008536"/>
                <a:ext cx="295200" cy="236880"/>
              </p14:xfrm>
            </p:contentPart>
          </mc:Choice>
          <mc:Fallback xmlns="">
            <p:pic>
              <p:nvPicPr>
                <p:cNvPr id="24" name="Ink 23">
                  <a:extLst>
                    <a:ext uri="{FF2B5EF4-FFF2-40B4-BE49-F238E27FC236}">
                      <a16:creationId xmlns:a16="http://schemas.microsoft.com/office/drawing/2014/main" id="{3EF18CA8-8BB6-4BBB-AABA-E3A95B3563CF}"/>
                    </a:ext>
                  </a:extLst>
                </p:cNvPr>
                <p:cNvPicPr/>
                <p:nvPr/>
              </p:nvPicPr>
              <p:blipFill>
                <a:blip r:embed="rId47"/>
                <a:stretch>
                  <a:fillRect/>
                </a:stretch>
              </p:blipFill>
              <p:spPr>
                <a:xfrm>
                  <a:off x="2646199" y="999896"/>
                  <a:ext cx="3128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1958C382-2A9D-477E-B417-06DF6CD71D7D}"/>
                    </a:ext>
                  </a:extLst>
                </p14:cNvPr>
                <p14:cNvContentPartPr/>
                <p14:nvPr/>
              </p14:nvContentPartPr>
              <p14:xfrm>
                <a:off x="1643239" y="1205816"/>
                <a:ext cx="2979720" cy="3055320"/>
              </p14:xfrm>
            </p:contentPart>
          </mc:Choice>
          <mc:Fallback xmlns="">
            <p:pic>
              <p:nvPicPr>
                <p:cNvPr id="36" name="Ink 35">
                  <a:extLst>
                    <a:ext uri="{FF2B5EF4-FFF2-40B4-BE49-F238E27FC236}">
                      <a16:creationId xmlns:a16="http://schemas.microsoft.com/office/drawing/2014/main" id="{1958C382-2A9D-477E-B417-06DF6CD71D7D}"/>
                    </a:ext>
                  </a:extLst>
                </p:cNvPr>
                <p:cNvPicPr/>
                <p:nvPr/>
              </p:nvPicPr>
              <p:blipFill>
                <a:blip r:embed="rId49"/>
                <a:stretch>
                  <a:fillRect/>
                </a:stretch>
              </p:blipFill>
              <p:spPr>
                <a:xfrm>
                  <a:off x="1634599" y="1197176"/>
                  <a:ext cx="2997360" cy="3072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4A9C44EB-384D-4FC0-A556-3680BBEBBB8B}"/>
                    </a:ext>
                  </a:extLst>
                </p14:cNvPr>
                <p14:cNvContentPartPr/>
                <p14:nvPr/>
              </p14:nvContentPartPr>
              <p14:xfrm>
                <a:off x="4620439" y="4036496"/>
                <a:ext cx="267840" cy="140400"/>
              </p14:xfrm>
            </p:contentPart>
          </mc:Choice>
          <mc:Fallback xmlns="">
            <p:pic>
              <p:nvPicPr>
                <p:cNvPr id="37" name="Ink 36">
                  <a:extLst>
                    <a:ext uri="{FF2B5EF4-FFF2-40B4-BE49-F238E27FC236}">
                      <a16:creationId xmlns:a16="http://schemas.microsoft.com/office/drawing/2014/main" id="{4A9C44EB-384D-4FC0-A556-3680BBEBBB8B}"/>
                    </a:ext>
                  </a:extLst>
                </p:cNvPr>
                <p:cNvPicPr/>
                <p:nvPr/>
              </p:nvPicPr>
              <p:blipFill>
                <a:blip r:embed="rId51"/>
                <a:stretch>
                  <a:fillRect/>
                </a:stretch>
              </p:blipFill>
              <p:spPr>
                <a:xfrm>
                  <a:off x="4611439" y="4027496"/>
                  <a:ext cx="285480" cy="158040"/>
                </a:xfrm>
                <a:prstGeom prst="rect">
                  <a:avLst/>
                </a:prstGeom>
              </p:spPr>
            </p:pic>
          </mc:Fallback>
        </mc:AlternateContent>
      </p:grpSp>
      <p:grpSp>
        <p:nvGrpSpPr>
          <p:cNvPr id="47" name="Group 46">
            <a:extLst>
              <a:ext uri="{FF2B5EF4-FFF2-40B4-BE49-F238E27FC236}">
                <a16:creationId xmlns:a16="http://schemas.microsoft.com/office/drawing/2014/main" id="{626F5A4C-17EB-46E0-BEC2-0B0DEE9C13A2}"/>
              </a:ext>
            </a:extLst>
          </p:cNvPr>
          <p:cNvGrpSpPr/>
          <p:nvPr/>
        </p:nvGrpSpPr>
        <p:grpSpPr>
          <a:xfrm>
            <a:off x="8054479" y="4866656"/>
            <a:ext cx="1343160" cy="1096200"/>
            <a:chOff x="8054479" y="4866656"/>
            <a:chExt cx="1343160" cy="1096200"/>
          </a:xfrm>
        </p:grpSpPr>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F5A93672-255A-43B2-987F-D53C957FC3FC}"/>
                    </a:ext>
                  </a:extLst>
                </p14:cNvPr>
                <p14:cNvContentPartPr/>
                <p14:nvPr/>
              </p14:nvContentPartPr>
              <p14:xfrm>
                <a:off x="8054479" y="4866656"/>
                <a:ext cx="1343160" cy="1096200"/>
              </p14:xfrm>
            </p:contentPart>
          </mc:Choice>
          <mc:Fallback xmlns="">
            <p:pic>
              <p:nvPicPr>
                <p:cNvPr id="39" name="Ink 38">
                  <a:extLst>
                    <a:ext uri="{FF2B5EF4-FFF2-40B4-BE49-F238E27FC236}">
                      <a16:creationId xmlns:a16="http://schemas.microsoft.com/office/drawing/2014/main" id="{F5A93672-255A-43B2-987F-D53C957FC3FC}"/>
                    </a:ext>
                  </a:extLst>
                </p:cNvPr>
                <p:cNvPicPr/>
                <p:nvPr/>
              </p:nvPicPr>
              <p:blipFill>
                <a:blip r:embed="rId53"/>
                <a:stretch>
                  <a:fillRect/>
                </a:stretch>
              </p:blipFill>
              <p:spPr>
                <a:xfrm>
                  <a:off x="8045479" y="4858016"/>
                  <a:ext cx="136080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8667CEEB-F680-4DE3-B702-7C1FB05D10DB}"/>
                    </a:ext>
                  </a:extLst>
                </p14:cNvPr>
                <p14:cNvContentPartPr/>
                <p14:nvPr/>
              </p14:nvContentPartPr>
              <p14:xfrm>
                <a:off x="8881039" y="5008856"/>
                <a:ext cx="210240" cy="136080"/>
              </p14:xfrm>
            </p:contentPart>
          </mc:Choice>
          <mc:Fallback xmlns="">
            <p:pic>
              <p:nvPicPr>
                <p:cNvPr id="40" name="Ink 39">
                  <a:extLst>
                    <a:ext uri="{FF2B5EF4-FFF2-40B4-BE49-F238E27FC236}">
                      <a16:creationId xmlns:a16="http://schemas.microsoft.com/office/drawing/2014/main" id="{8667CEEB-F680-4DE3-B702-7C1FB05D10DB}"/>
                    </a:ext>
                  </a:extLst>
                </p:cNvPr>
                <p:cNvPicPr/>
                <p:nvPr/>
              </p:nvPicPr>
              <p:blipFill>
                <a:blip r:embed="rId55"/>
                <a:stretch>
                  <a:fillRect/>
                </a:stretch>
              </p:blipFill>
              <p:spPr>
                <a:xfrm>
                  <a:off x="8872399" y="5000216"/>
                  <a:ext cx="227880" cy="153720"/>
                </a:xfrm>
                <a:prstGeom prst="rect">
                  <a:avLst/>
                </a:prstGeom>
              </p:spPr>
            </p:pic>
          </mc:Fallback>
        </mc:AlternateContent>
      </p:grpSp>
      <p:grpSp>
        <p:nvGrpSpPr>
          <p:cNvPr id="46" name="Group 45">
            <a:extLst>
              <a:ext uri="{FF2B5EF4-FFF2-40B4-BE49-F238E27FC236}">
                <a16:creationId xmlns:a16="http://schemas.microsoft.com/office/drawing/2014/main" id="{178DFC34-C727-47CF-85FB-878671F6AB06}"/>
              </a:ext>
            </a:extLst>
          </p:cNvPr>
          <p:cNvGrpSpPr/>
          <p:nvPr/>
        </p:nvGrpSpPr>
        <p:grpSpPr>
          <a:xfrm>
            <a:off x="6341239" y="5632016"/>
            <a:ext cx="1343520" cy="584640"/>
            <a:chOff x="6341239" y="5632016"/>
            <a:chExt cx="1343520" cy="584640"/>
          </a:xfrm>
        </p:grpSpPr>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794140E4-3F02-4FBE-A7EC-817B2A1DF86C}"/>
                    </a:ext>
                  </a:extLst>
                </p14:cNvPr>
                <p14:cNvContentPartPr/>
                <p14:nvPr/>
              </p14:nvContentPartPr>
              <p14:xfrm>
                <a:off x="6341239" y="5651456"/>
                <a:ext cx="344160" cy="487440"/>
              </p14:xfrm>
            </p:contentPart>
          </mc:Choice>
          <mc:Fallback xmlns="">
            <p:pic>
              <p:nvPicPr>
                <p:cNvPr id="41" name="Ink 40">
                  <a:extLst>
                    <a:ext uri="{FF2B5EF4-FFF2-40B4-BE49-F238E27FC236}">
                      <a16:creationId xmlns:a16="http://schemas.microsoft.com/office/drawing/2014/main" id="{794140E4-3F02-4FBE-A7EC-817B2A1DF86C}"/>
                    </a:ext>
                  </a:extLst>
                </p:cNvPr>
                <p:cNvPicPr/>
                <p:nvPr/>
              </p:nvPicPr>
              <p:blipFill>
                <a:blip r:embed="rId57"/>
                <a:stretch>
                  <a:fillRect/>
                </a:stretch>
              </p:blipFill>
              <p:spPr>
                <a:xfrm>
                  <a:off x="6332239" y="5642456"/>
                  <a:ext cx="36180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2F0E9FEE-0A5E-4EAE-80DE-4A4551C18AB0}"/>
                    </a:ext>
                  </a:extLst>
                </p14:cNvPr>
                <p14:cNvContentPartPr/>
                <p14:nvPr/>
              </p14:nvContentPartPr>
              <p14:xfrm>
                <a:off x="6758119" y="5835056"/>
                <a:ext cx="290520" cy="275400"/>
              </p14:xfrm>
            </p:contentPart>
          </mc:Choice>
          <mc:Fallback xmlns="">
            <p:pic>
              <p:nvPicPr>
                <p:cNvPr id="42" name="Ink 41">
                  <a:extLst>
                    <a:ext uri="{FF2B5EF4-FFF2-40B4-BE49-F238E27FC236}">
                      <a16:creationId xmlns:a16="http://schemas.microsoft.com/office/drawing/2014/main" id="{2F0E9FEE-0A5E-4EAE-80DE-4A4551C18AB0}"/>
                    </a:ext>
                  </a:extLst>
                </p:cNvPr>
                <p:cNvPicPr/>
                <p:nvPr/>
              </p:nvPicPr>
              <p:blipFill>
                <a:blip r:embed="rId59"/>
                <a:stretch>
                  <a:fillRect/>
                </a:stretch>
              </p:blipFill>
              <p:spPr>
                <a:xfrm>
                  <a:off x="6749479" y="5826416"/>
                  <a:ext cx="3081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D70FFCF9-D486-423E-995B-CA8A0BF8F951}"/>
                    </a:ext>
                  </a:extLst>
                </p14:cNvPr>
                <p14:cNvContentPartPr/>
                <p14:nvPr/>
              </p14:nvContentPartPr>
              <p14:xfrm>
                <a:off x="7104079" y="5826416"/>
                <a:ext cx="152640" cy="390240"/>
              </p14:xfrm>
            </p:contentPart>
          </mc:Choice>
          <mc:Fallback xmlns="">
            <p:pic>
              <p:nvPicPr>
                <p:cNvPr id="43" name="Ink 42">
                  <a:extLst>
                    <a:ext uri="{FF2B5EF4-FFF2-40B4-BE49-F238E27FC236}">
                      <a16:creationId xmlns:a16="http://schemas.microsoft.com/office/drawing/2014/main" id="{D70FFCF9-D486-423E-995B-CA8A0BF8F951}"/>
                    </a:ext>
                  </a:extLst>
                </p:cNvPr>
                <p:cNvPicPr/>
                <p:nvPr/>
              </p:nvPicPr>
              <p:blipFill>
                <a:blip r:embed="rId61"/>
                <a:stretch>
                  <a:fillRect/>
                </a:stretch>
              </p:blipFill>
              <p:spPr>
                <a:xfrm>
                  <a:off x="7095439" y="5817416"/>
                  <a:ext cx="1702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856A9FD9-8E39-4A38-9F98-9701EF5747A3}"/>
                    </a:ext>
                  </a:extLst>
                </p14:cNvPr>
                <p14:cNvContentPartPr/>
                <p14:nvPr/>
              </p14:nvContentPartPr>
              <p14:xfrm>
                <a:off x="7344199" y="5845856"/>
                <a:ext cx="169200" cy="171000"/>
              </p14:xfrm>
            </p:contentPart>
          </mc:Choice>
          <mc:Fallback xmlns="">
            <p:pic>
              <p:nvPicPr>
                <p:cNvPr id="44" name="Ink 43">
                  <a:extLst>
                    <a:ext uri="{FF2B5EF4-FFF2-40B4-BE49-F238E27FC236}">
                      <a16:creationId xmlns:a16="http://schemas.microsoft.com/office/drawing/2014/main" id="{856A9FD9-8E39-4A38-9F98-9701EF5747A3}"/>
                    </a:ext>
                  </a:extLst>
                </p:cNvPr>
                <p:cNvPicPr/>
                <p:nvPr/>
              </p:nvPicPr>
              <p:blipFill>
                <a:blip r:embed="rId63"/>
                <a:stretch>
                  <a:fillRect/>
                </a:stretch>
              </p:blipFill>
              <p:spPr>
                <a:xfrm>
                  <a:off x="7335199" y="5836856"/>
                  <a:ext cx="186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04EB59C0-FE80-4654-97F8-554BCD3E8171}"/>
                    </a:ext>
                  </a:extLst>
                </p14:cNvPr>
                <p14:cNvContentPartPr/>
                <p14:nvPr/>
              </p14:nvContentPartPr>
              <p14:xfrm>
                <a:off x="7684399" y="5632016"/>
                <a:ext cx="360" cy="417240"/>
              </p14:xfrm>
            </p:contentPart>
          </mc:Choice>
          <mc:Fallback xmlns="">
            <p:pic>
              <p:nvPicPr>
                <p:cNvPr id="45" name="Ink 44">
                  <a:extLst>
                    <a:ext uri="{FF2B5EF4-FFF2-40B4-BE49-F238E27FC236}">
                      <a16:creationId xmlns:a16="http://schemas.microsoft.com/office/drawing/2014/main" id="{04EB59C0-FE80-4654-97F8-554BCD3E8171}"/>
                    </a:ext>
                  </a:extLst>
                </p:cNvPr>
                <p:cNvPicPr/>
                <p:nvPr/>
              </p:nvPicPr>
              <p:blipFill>
                <a:blip r:embed="rId65"/>
                <a:stretch>
                  <a:fillRect/>
                </a:stretch>
              </p:blipFill>
              <p:spPr>
                <a:xfrm>
                  <a:off x="7675399" y="5623376"/>
                  <a:ext cx="18000" cy="434880"/>
                </a:xfrm>
                <a:prstGeom prst="rect">
                  <a:avLst/>
                </a:prstGeom>
              </p:spPr>
            </p:pic>
          </mc:Fallback>
        </mc:AlternateContent>
      </p:grpSp>
    </p:spTree>
    <p:extLst>
      <p:ext uri="{BB962C8B-B14F-4D97-AF65-F5344CB8AC3E}">
        <p14:creationId xmlns:p14="http://schemas.microsoft.com/office/powerpoint/2010/main" val="333303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24FA1">
            <a:alpha val="1199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CAEB-83DD-4189-A562-9DF2F41CB9A8}"/>
              </a:ext>
            </a:extLst>
          </p:cNvPr>
          <p:cNvSpPr>
            <a:spLocks noGrp="1"/>
          </p:cNvSpPr>
          <p:nvPr>
            <p:ph type="title"/>
          </p:nvPr>
        </p:nvSpPr>
        <p:spPr/>
        <p:txBody>
          <a:bodyPr/>
          <a:lstStyle/>
          <a:p>
            <a:pPr algn="ctr"/>
            <a:r>
              <a:rPr lang="en-US" dirty="0">
                <a:solidFill>
                  <a:srgbClr val="EF7C32"/>
                </a:solidFill>
                <a:latin typeface="Fira Sans Condensed Medium"/>
              </a:rPr>
              <a:t>Eviction Off-Ramp &amp; </a:t>
            </a:r>
            <a:r>
              <a:rPr lang="en-US" dirty="0" err="1">
                <a:solidFill>
                  <a:srgbClr val="EF7C32"/>
                </a:solidFill>
                <a:latin typeface="Fira Sans Condensed Medium"/>
              </a:rPr>
              <a:t>RentHelpMN</a:t>
            </a:r>
            <a:r>
              <a:rPr lang="en-US" dirty="0">
                <a:solidFill>
                  <a:srgbClr val="EF7C32"/>
                </a:solidFill>
                <a:latin typeface="Fira Sans Condensed Medium"/>
              </a:rPr>
              <a:t> Protections</a:t>
            </a:r>
          </a:p>
        </p:txBody>
      </p:sp>
      <p:sp>
        <p:nvSpPr>
          <p:cNvPr id="3" name="Content Placeholder 2">
            <a:extLst>
              <a:ext uri="{FF2B5EF4-FFF2-40B4-BE49-F238E27FC236}">
                <a16:creationId xmlns:a16="http://schemas.microsoft.com/office/drawing/2014/main" id="{E7F06838-3559-4F66-BFB5-C826271D863A}"/>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524FA1"/>
                </a:solidFill>
                <a:latin typeface="Fira Sans Condensed Medium" panose="020B0603050000020004" pitchFamily="34" charset="0"/>
              </a:rPr>
              <a:t>The Eviction Off-Ramp</a:t>
            </a:r>
          </a:p>
          <a:p>
            <a:pPr lvl="1"/>
            <a:endParaRPr lang="en-US" strike="sngStrike" dirty="0">
              <a:solidFill>
                <a:schemeClr val="tx1">
                  <a:lumMod val="75000"/>
                  <a:lumOff val="25000"/>
                </a:schemeClr>
              </a:solidFill>
              <a:latin typeface="Fira Sans"/>
            </a:endParaRPr>
          </a:p>
          <a:p>
            <a:pPr lvl="1"/>
            <a:r>
              <a:rPr lang="en-US" dirty="0">
                <a:cs typeface="Calibri"/>
              </a:rPr>
              <a:t>Final protections end on June 1, 2022</a:t>
            </a:r>
          </a:p>
          <a:p>
            <a:pPr lvl="2"/>
            <a:r>
              <a:rPr lang="en-US" dirty="0">
                <a:cs typeface="Calibri"/>
              </a:rPr>
              <a:t>Protects Minnesotans from nonpayment of rent eviction who have a pending application for </a:t>
            </a:r>
            <a:r>
              <a:rPr lang="en-US" dirty="0" err="1">
                <a:cs typeface="Calibri"/>
              </a:rPr>
              <a:t>RentHelpMN</a:t>
            </a:r>
            <a:endParaRPr lang="en-US" dirty="0">
              <a:cs typeface="Calibri" panose="020F0502020204030204"/>
            </a:endParaRPr>
          </a:p>
          <a:p>
            <a:pPr lvl="2"/>
            <a:r>
              <a:rPr lang="en-US" dirty="0">
                <a:cs typeface="Calibri" panose="020F0502020204030204"/>
              </a:rPr>
              <a:t>Landlords can check on their landlord portal to see if tenant has applied for </a:t>
            </a:r>
            <a:r>
              <a:rPr lang="en-US" dirty="0" err="1">
                <a:cs typeface="Calibri" panose="020F0502020204030204"/>
              </a:rPr>
              <a:t>RentHelpMN</a:t>
            </a:r>
          </a:p>
          <a:p>
            <a:pPr lvl="2"/>
            <a:r>
              <a:rPr lang="en-US" dirty="0">
                <a:cs typeface="Calibri" panose="020F0502020204030204"/>
              </a:rPr>
              <a:t>Tenants who get an eviction notice while having a pending </a:t>
            </a:r>
            <a:r>
              <a:rPr lang="en-US" dirty="0" err="1">
                <a:cs typeface="Calibri" panose="020F0502020204030204"/>
              </a:rPr>
              <a:t>RentHelpMN</a:t>
            </a:r>
            <a:r>
              <a:rPr lang="en-US" dirty="0">
                <a:cs typeface="Calibri" panose="020F0502020204030204"/>
              </a:rPr>
              <a:t> application should communicate that to their landlord AND attend court </a:t>
            </a:r>
          </a:p>
        </p:txBody>
      </p:sp>
    </p:spTree>
    <p:extLst>
      <p:ext uri="{BB962C8B-B14F-4D97-AF65-F5344CB8AC3E}">
        <p14:creationId xmlns:p14="http://schemas.microsoft.com/office/powerpoint/2010/main" val="31581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a:solidFill>
                  <a:srgbClr val="EF7C32"/>
                </a:solidFill>
                <a:latin typeface="Fira Sans Condensed Medium" panose="020B0603050000020004" pitchFamily="34" charset="0"/>
              </a:rPr>
              <a:t>What if I was denied?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p:txBody>
          <a:bodyPr vert="horz" lIns="91440" tIns="45720" rIns="91440" bIns="45720" rtlCol="0" anchor="t">
            <a:normAutofit/>
          </a:bodyPr>
          <a:lstStyle/>
          <a:p>
            <a:r>
              <a:rPr lang="en-US" dirty="0">
                <a:solidFill>
                  <a:srgbClr val="524FA1"/>
                </a:solidFill>
                <a:latin typeface="Fira Sans Condensed Medium"/>
              </a:rPr>
              <a:t>Most denials come via email – make sure to check email consistently </a:t>
            </a:r>
          </a:p>
          <a:p>
            <a:r>
              <a:rPr lang="en-US" dirty="0">
                <a:solidFill>
                  <a:srgbClr val="524FA1"/>
                </a:solidFill>
                <a:latin typeface="Fira Sans Condensed Medium"/>
              </a:rPr>
              <a:t>Most common reasons for denial</a:t>
            </a:r>
          </a:p>
          <a:p>
            <a:pPr lvl="1"/>
            <a:r>
              <a:rPr lang="en-US" dirty="0">
                <a:solidFill>
                  <a:srgbClr val="524FA1"/>
                </a:solidFill>
                <a:latin typeface="Fira Sans Condensed Medium"/>
              </a:rPr>
              <a:t>Lack of communication</a:t>
            </a:r>
          </a:p>
          <a:p>
            <a:pPr lvl="1"/>
            <a:r>
              <a:rPr lang="en-US" dirty="0">
                <a:solidFill>
                  <a:srgbClr val="524FA1"/>
                </a:solidFill>
                <a:latin typeface="Fira Sans Condensed Medium"/>
                <a:cs typeface="Calibri" panose="020F0502020204030204"/>
              </a:rPr>
              <a:t>Incomplete documents</a:t>
            </a:r>
          </a:p>
          <a:p>
            <a:pPr lvl="1"/>
            <a:endParaRPr lang="en-US" dirty="0">
              <a:solidFill>
                <a:srgbClr val="524FA1"/>
              </a:solidFill>
              <a:latin typeface="Fira Sans Condensed Medium"/>
              <a:cs typeface="Calibri" panose="020F0502020204030204"/>
            </a:endParaRPr>
          </a:p>
          <a:p>
            <a:pPr marL="457200" lvl="1" indent="0">
              <a:buNone/>
            </a:pPr>
            <a:endParaRPr lang="en-US" dirty="0">
              <a:solidFill>
                <a:srgbClr val="404040"/>
              </a:solidFill>
              <a:latin typeface="Fira Sans" panose="020B0503050000020004" pitchFamily="34" charset="0"/>
              <a:cs typeface="Calibri" panose="020F0502020204030204"/>
            </a:endParaRPr>
          </a:p>
          <a:p>
            <a:pPr lvl="3"/>
            <a:endParaRPr lang="en-US" dirty="0">
              <a:cs typeface="Calibri" panose="020F0502020204030204"/>
            </a:endParaRPr>
          </a:p>
        </p:txBody>
      </p:sp>
    </p:spTree>
    <p:extLst>
      <p:ext uri="{BB962C8B-B14F-4D97-AF65-F5344CB8AC3E}">
        <p14:creationId xmlns:p14="http://schemas.microsoft.com/office/powerpoint/2010/main" val="1549125653"/>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dirty="0">
                <a:solidFill>
                  <a:srgbClr val="EF7C32"/>
                </a:solidFill>
                <a:latin typeface="Fira Sans Condensed Medium" panose="020B0603050000020004" pitchFamily="34" charset="0"/>
              </a:rPr>
              <a:t>How to Appeal a </a:t>
            </a:r>
            <a:r>
              <a:rPr lang="en-US" dirty="0" err="1">
                <a:solidFill>
                  <a:srgbClr val="EF7C32"/>
                </a:solidFill>
                <a:latin typeface="Fira Sans Condensed Medium" panose="020B0603050000020004" pitchFamily="34" charset="0"/>
              </a:rPr>
              <a:t>RentHelpMN</a:t>
            </a:r>
            <a:r>
              <a:rPr lang="en-US" dirty="0">
                <a:solidFill>
                  <a:srgbClr val="EF7C32"/>
                </a:solidFill>
                <a:latin typeface="Fira Sans Condensed Medium" panose="020B0603050000020004" pitchFamily="34" charset="0"/>
              </a:rPr>
              <a:t> denial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solidFill>
                  <a:srgbClr val="524FA1"/>
                </a:solidFill>
                <a:latin typeface="Fira Sans"/>
              </a:rPr>
              <a:t>Appeal can only be done by mail or by fax </a:t>
            </a:r>
            <a:endParaRPr lang="en-US" dirty="0">
              <a:solidFill>
                <a:srgbClr val="524FA1"/>
              </a:solidFill>
              <a:latin typeface="Calibri" panose="020F0502020204030204"/>
              <a:cs typeface="Calibri"/>
            </a:endParaRPr>
          </a:p>
          <a:p>
            <a:pPr lvl="1"/>
            <a:r>
              <a:rPr lang="en-US" dirty="0">
                <a:solidFill>
                  <a:schemeClr val="tx1">
                    <a:lumMod val="75000"/>
                    <a:lumOff val="25000"/>
                  </a:schemeClr>
                </a:solidFill>
                <a:latin typeface="Fira Sans"/>
              </a:rPr>
              <a:t>Instructions &amp; required cover letter forms can be found on renthelpmn.org/resources</a:t>
            </a:r>
          </a:p>
          <a:p>
            <a:pPr lvl="1"/>
            <a:r>
              <a:rPr lang="en-US" dirty="0">
                <a:solidFill>
                  <a:schemeClr val="tx1">
                    <a:lumMod val="75000"/>
                    <a:lumOff val="25000"/>
                  </a:schemeClr>
                </a:solidFill>
                <a:latin typeface="Fira Sans"/>
              </a:rPr>
              <a:t>Appeal must be sent within 10 days </a:t>
            </a:r>
            <a:endParaRPr lang="en-US" dirty="0">
              <a:solidFill>
                <a:schemeClr val="tx1">
                  <a:lumMod val="75000"/>
                  <a:lumOff val="25000"/>
                </a:schemeClr>
              </a:solidFill>
              <a:latin typeface="Fira Sans" panose="020B0503050000020004" pitchFamily="34" charset="0"/>
            </a:endParaRPr>
          </a:p>
          <a:p>
            <a:pPr lvl="1"/>
            <a:r>
              <a:rPr lang="en-US" dirty="0">
                <a:solidFill>
                  <a:schemeClr val="tx1">
                    <a:lumMod val="75000"/>
                    <a:lumOff val="25000"/>
                  </a:schemeClr>
                </a:solidFill>
                <a:latin typeface="Fira Sans" panose="020B0503050000020004" pitchFamily="34" charset="0"/>
              </a:rPr>
              <a:t>No specific form – a letter will do</a:t>
            </a:r>
          </a:p>
          <a:p>
            <a:pPr lvl="2"/>
            <a:r>
              <a:rPr lang="en-US" dirty="0">
                <a:solidFill>
                  <a:schemeClr val="tx1">
                    <a:lumMod val="75000"/>
                    <a:lumOff val="25000"/>
                  </a:schemeClr>
                </a:solidFill>
                <a:latin typeface="Fira Sans" panose="020B0503050000020004" pitchFamily="34" charset="0"/>
              </a:rPr>
              <a:t>State the following in the letter:</a:t>
            </a:r>
          </a:p>
          <a:p>
            <a:pPr lvl="3"/>
            <a:r>
              <a:rPr lang="en-US" dirty="0">
                <a:solidFill>
                  <a:schemeClr val="tx1">
                    <a:lumMod val="75000"/>
                    <a:lumOff val="25000"/>
                  </a:schemeClr>
                </a:solidFill>
                <a:latin typeface="Fira Sans" panose="020B0503050000020004" pitchFamily="34" charset="0"/>
              </a:rPr>
              <a:t>Who you are; Name, Address, Application ID # (if known)</a:t>
            </a:r>
          </a:p>
          <a:p>
            <a:pPr lvl="3"/>
            <a:r>
              <a:rPr lang="en-US" dirty="0">
                <a:solidFill>
                  <a:schemeClr val="tx1">
                    <a:lumMod val="75000"/>
                    <a:lumOff val="25000"/>
                  </a:schemeClr>
                </a:solidFill>
                <a:latin typeface="Fira Sans"/>
              </a:rPr>
              <a:t>Why you were denied (if known)</a:t>
            </a:r>
          </a:p>
          <a:p>
            <a:pPr lvl="3"/>
            <a:r>
              <a:rPr lang="en-US" dirty="0">
                <a:solidFill>
                  <a:schemeClr val="tx1">
                    <a:lumMod val="75000"/>
                    <a:lumOff val="25000"/>
                  </a:schemeClr>
                </a:solidFill>
                <a:latin typeface="Fira Sans"/>
              </a:rPr>
              <a:t>Why this denial was in error</a:t>
            </a:r>
            <a:endParaRPr lang="en-US" dirty="0">
              <a:solidFill>
                <a:schemeClr val="tx1">
                  <a:lumMod val="75000"/>
                  <a:lumOff val="25000"/>
                </a:schemeClr>
              </a:solidFill>
            </a:endParaRPr>
          </a:p>
          <a:p>
            <a:pPr lvl="3"/>
            <a:r>
              <a:rPr lang="en-US" dirty="0">
                <a:solidFill>
                  <a:schemeClr val="tx1">
                    <a:lumMod val="75000"/>
                    <a:lumOff val="25000"/>
                  </a:schemeClr>
                </a:solidFill>
                <a:latin typeface="Fira Sans" panose="020B0503050000020004" pitchFamily="34" charset="0"/>
              </a:rPr>
              <a:t>Why you should be eligible</a:t>
            </a:r>
          </a:p>
          <a:p>
            <a:pPr lvl="1"/>
            <a:r>
              <a:rPr lang="en-US" dirty="0">
                <a:solidFill>
                  <a:schemeClr val="tx1">
                    <a:lumMod val="75000"/>
                    <a:lumOff val="25000"/>
                  </a:schemeClr>
                </a:solidFill>
                <a:latin typeface="Fira Sans" panose="020B0503050000020004" pitchFamily="34" charset="0"/>
              </a:rPr>
              <a:t>What to include</a:t>
            </a:r>
          </a:p>
          <a:p>
            <a:pPr lvl="2"/>
            <a:r>
              <a:rPr lang="en-US" dirty="0">
                <a:solidFill>
                  <a:schemeClr val="tx1">
                    <a:lumMod val="75000"/>
                    <a:lumOff val="25000"/>
                  </a:schemeClr>
                </a:solidFill>
                <a:latin typeface="Fira Sans" panose="020B0503050000020004" pitchFamily="34" charset="0"/>
              </a:rPr>
              <a:t>Letter</a:t>
            </a:r>
          </a:p>
          <a:p>
            <a:pPr lvl="2"/>
            <a:r>
              <a:rPr lang="en-US" dirty="0">
                <a:solidFill>
                  <a:schemeClr val="tx1">
                    <a:lumMod val="75000"/>
                    <a:lumOff val="25000"/>
                  </a:schemeClr>
                </a:solidFill>
                <a:latin typeface="Fira Sans" panose="020B0503050000020004" pitchFamily="34" charset="0"/>
              </a:rPr>
              <a:t>Cover page</a:t>
            </a:r>
          </a:p>
          <a:p>
            <a:pPr lvl="2"/>
            <a:r>
              <a:rPr lang="en-US" dirty="0">
                <a:solidFill>
                  <a:schemeClr val="tx1">
                    <a:lumMod val="75000"/>
                    <a:lumOff val="25000"/>
                  </a:schemeClr>
                </a:solidFill>
                <a:latin typeface="Fira Sans"/>
              </a:rPr>
              <a:t>Documents (if applicable)</a:t>
            </a:r>
          </a:p>
          <a:p>
            <a:pPr marL="457200" lvl="1" indent="0">
              <a:buNone/>
            </a:pPr>
            <a:endParaRPr lang="en-US" dirty="0">
              <a:solidFill>
                <a:schemeClr val="tx1">
                  <a:lumMod val="75000"/>
                  <a:lumOff val="25000"/>
                </a:schemeClr>
              </a:solidFill>
              <a:latin typeface="Fira Sans" panose="020B0503050000020004" pitchFamily="34" charset="0"/>
              <a:cs typeface="Calibri" panose="020F0502020204030204"/>
            </a:endParaRPr>
          </a:p>
          <a:p>
            <a:pPr lvl="3"/>
            <a:endParaRPr lang="en-US" dirty="0">
              <a:solidFill>
                <a:srgbClr val="000000"/>
              </a:solidFill>
              <a:latin typeface="Calibri" panose="020F0502020204030204"/>
              <a:cs typeface="Calibri" panose="020F0502020204030204"/>
            </a:endParaRPr>
          </a:p>
        </p:txBody>
      </p:sp>
    </p:spTree>
    <p:extLst>
      <p:ext uri="{BB962C8B-B14F-4D97-AF65-F5344CB8AC3E}">
        <p14:creationId xmlns:p14="http://schemas.microsoft.com/office/powerpoint/2010/main" val="249028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a:solidFill>
                  <a:srgbClr val="EF7C32"/>
                </a:solidFill>
                <a:latin typeface="Fira Sans Condensed Medium" panose="020B0603050000020004" pitchFamily="34" charset="0"/>
              </a:rPr>
              <a:t>What if I was denied?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524FA1"/>
                </a:solidFill>
                <a:latin typeface="Fira Sans Condensed Medium" panose="020B0603050000020004" pitchFamily="34" charset="0"/>
              </a:rPr>
              <a:t>Important Things to Know</a:t>
            </a:r>
          </a:p>
          <a:p>
            <a:pPr lvl="1"/>
            <a:r>
              <a:rPr lang="en-US" dirty="0">
                <a:solidFill>
                  <a:schemeClr val="tx1">
                    <a:lumMod val="75000"/>
                    <a:lumOff val="25000"/>
                  </a:schemeClr>
                </a:solidFill>
                <a:latin typeface="Fira Sans"/>
              </a:rPr>
              <a:t>“Within 10 days” – to be safe, submit within 10 days of when you see the status changed to “denied by program” (but should be from when an email or letter is sent). </a:t>
            </a:r>
            <a:endParaRPr lang="en-US" dirty="0">
              <a:solidFill>
                <a:schemeClr val="tx1">
                  <a:lumMod val="75000"/>
                  <a:lumOff val="25000"/>
                </a:schemeClr>
              </a:solidFill>
              <a:latin typeface="Fira Sans" panose="020B0503050000020004" pitchFamily="34" charset="0"/>
            </a:endParaRPr>
          </a:p>
          <a:p>
            <a:pPr lvl="2"/>
            <a:r>
              <a:rPr lang="en-US" dirty="0">
                <a:solidFill>
                  <a:schemeClr val="tx1">
                    <a:lumMod val="75000"/>
                    <a:lumOff val="25000"/>
                  </a:schemeClr>
                </a:solidFill>
                <a:latin typeface="Fira Sans"/>
              </a:rPr>
              <a:t>If you receive letter or email at a later point, you can argue for 10 days after receipt of that letter if you miss the initial 10 day window. </a:t>
            </a:r>
            <a:endParaRPr lang="en-US" dirty="0">
              <a:solidFill>
                <a:schemeClr val="tx1">
                  <a:lumMod val="75000"/>
                  <a:lumOff val="25000"/>
                </a:schemeClr>
              </a:solidFill>
              <a:latin typeface="Fira Sans" panose="020B0503050000020004" pitchFamily="34" charset="0"/>
            </a:endParaRPr>
          </a:p>
          <a:p>
            <a:pPr lvl="1"/>
            <a:r>
              <a:rPr lang="en-US" dirty="0">
                <a:solidFill>
                  <a:schemeClr val="tx1">
                    <a:lumMod val="75000"/>
                    <a:lumOff val="25000"/>
                  </a:schemeClr>
                </a:solidFill>
                <a:latin typeface="Fira Sans"/>
              </a:rPr>
              <a:t>“Pending Appeal” is a pending application status under the off-ramp</a:t>
            </a:r>
          </a:p>
          <a:p>
            <a:pPr lvl="2"/>
            <a:r>
              <a:rPr lang="en-US" dirty="0">
                <a:solidFill>
                  <a:schemeClr val="tx1">
                    <a:lumMod val="75000"/>
                    <a:lumOff val="25000"/>
                  </a:schemeClr>
                </a:solidFill>
                <a:latin typeface="Fira Sans" panose="020B0503050000020004" pitchFamily="34" charset="0"/>
              </a:rPr>
              <a:t>Eligible for protections like any other off-ramp status.</a:t>
            </a:r>
          </a:p>
          <a:p>
            <a:pPr lvl="1"/>
            <a:r>
              <a:rPr lang="en-US" dirty="0">
                <a:solidFill>
                  <a:schemeClr val="tx1">
                    <a:lumMod val="75000"/>
                    <a:lumOff val="25000"/>
                  </a:schemeClr>
                </a:solidFill>
                <a:latin typeface="Fira Sans"/>
              </a:rPr>
              <a:t>There will likely be lag between an appeal sent and that status reflected in the dashboard/applicant status</a:t>
            </a:r>
          </a:p>
          <a:p>
            <a:pPr lvl="2"/>
            <a:r>
              <a:rPr lang="en-US" dirty="0">
                <a:solidFill>
                  <a:schemeClr val="tx1">
                    <a:lumMod val="75000"/>
                    <a:lumOff val="25000"/>
                  </a:schemeClr>
                </a:solidFill>
                <a:latin typeface="Fira Sans"/>
              </a:rPr>
              <a:t>Status is not updated until appeal received and manually changed by processor. Keep a copy of what you sent as proof of appeal.</a:t>
            </a:r>
            <a:endParaRPr lang="en-US" dirty="0">
              <a:solidFill>
                <a:schemeClr val="tx1">
                  <a:lumMod val="75000"/>
                  <a:lumOff val="25000"/>
                </a:schemeClr>
              </a:solidFill>
              <a:latin typeface="Fira Sans" panose="020B0503050000020004" pitchFamily="34" charset="0"/>
            </a:endParaRPr>
          </a:p>
          <a:p>
            <a:pPr marL="457200" lvl="1" indent="0">
              <a:buNone/>
            </a:pPr>
            <a:endParaRPr lang="en-US" dirty="0">
              <a:solidFill>
                <a:srgbClr val="404040"/>
              </a:solidFill>
              <a:latin typeface="Fira Sans" panose="020B0503050000020004" pitchFamily="34" charset="0"/>
            </a:endParaRPr>
          </a:p>
          <a:p>
            <a:pPr lvl="2"/>
            <a:endParaRPr lang="en-US" dirty="0">
              <a:cs typeface="Calibri" panose="020F0502020204030204"/>
            </a:endParaRPr>
          </a:p>
        </p:txBody>
      </p:sp>
    </p:spTree>
    <p:extLst>
      <p:ext uri="{BB962C8B-B14F-4D97-AF65-F5344CB8AC3E}">
        <p14:creationId xmlns:p14="http://schemas.microsoft.com/office/powerpoint/2010/main" val="3396746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dirty="0">
                <a:solidFill>
                  <a:srgbClr val="EF7C32"/>
                </a:solidFill>
                <a:latin typeface="Fira Sans Condensed Medium"/>
              </a:rPr>
              <a:t>Who can help me file a </a:t>
            </a:r>
            <a:r>
              <a:rPr lang="en-US" dirty="0" err="1">
                <a:solidFill>
                  <a:srgbClr val="EF7C32"/>
                </a:solidFill>
                <a:latin typeface="Fira Sans Condensed Medium"/>
              </a:rPr>
              <a:t>RentHelpMN</a:t>
            </a:r>
            <a:r>
              <a:rPr lang="en-US" dirty="0">
                <a:solidFill>
                  <a:srgbClr val="EF7C32"/>
                </a:solidFill>
                <a:latin typeface="Fira Sans Condensed Medium"/>
              </a:rPr>
              <a:t> appeal?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524FA1"/>
                </a:solidFill>
                <a:latin typeface="Fira Sans Condensed Medium"/>
              </a:rPr>
              <a:t>Appeals can be confusing. It never hurts to reach out to get answers to your questions! </a:t>
            </a:r>
            <a:endParaRPr lang="en-US" dirty="0">
              <a:solidFill>
                <a:srgbClr val="524FA1"/>
              </a:solidFill>
              <a:latin typeface="Fira Sans Condensed Medium" panose="020B0603050000020004" pitchFamily="34" charset="0"/>
            </a:endParaRPr>
          </a:p>
          <a:p>
            <a:pPr lvl="1"/>
            <a:r>
              <a:rPr lang="en-US" dirty="0">
                <a:solidFill>
                  <a:schemeClr val="tx1">
                    <a:lumMod val="75000"/>
                    <a:lumOff val="25000"/>
                  </a:schemeClr>
                </a:solidFill>
                <a:latin typeface="Fira Sans"/>
              </a:rPr>
              <a:t>Contact your field partner if you worked with a field partner to complete your application</a:t>
            </a:r>
          </a:p>
          <a:p>
            <a:pPr lvl="1"/>
            <a:r>
              <a:rPr lang="en-US" dirty="0">
                <a:solidFill>
                  <a:schemeClr val="tx1">
                    <a:lumMod val="75000"/>
                    <a:lumOff val="25000"/>
                  </a:schemeClr>
                </a:solidFill>
                <a:latin typeface="Fira Sans"/>
              </a:rPr>
              <a:t>Call 2-1-1 to be connected with a field partner who can help you navigate the appeals process</a:t>
            </a:r>
            <a:endParaRPr lang="en-US">
              <a:solidFill>
                <a:schemeClr val="tx1">
                  <a:lumMod val="75000"/>
                  <a:lumOff val="25000"/>
                </a:schemeClr>
              </a:solidFill>
              <a:latin typeface="Fira Sans" panose="020B0503050000020004" pitchFamily="34" charset="0"/>
            </a:endParaRPr>
          </a:p>
          <a:p>
            <a:pPr lvl="1"/>
            <a:r>
              <a:rPr lang="en-US" dirty="0">
                <a:solidFill>
                  <a:schemeClr val="tx1">
                    <a:lumMod val="75000"/>
                    <a:lumOff val="25000"/>
                  </a:schemeClr>
                </a:solidFill>
                <a:latin typeface="Fira Sans"/>
              </a:rPr>
              <a:t>Call the Housing Justice Center – 612-807-1139</a:t>
            </a:r>
            <a:endParaRPr lang="en-US" dirty="0">
              <a:solidFill>
                <a:schemeClr val="tx1">
                  <a:lumMod val="75000"/>
                  <a:lumOff val="25000"/>
                </a:schemeClr>
              </a:solidFill>
              <a:latin typeface="Calibri" panose="020F0502020204030204"/>
              <a:cs typeface="Calibri" panose="020F0502020204030204"/>
            </a:endParaRPr>
          </a:p>
          <a:p>
            <a:pPr lvl="1"/>
            <a:endParaRPr lang="en-US" dirty="0">
              <a:solidFill>
                <a:srgbClr val="524FA1"/>
              </a:solidFill>
              <a:latin typeface="Calibri"/>
              <a:cs typeface="Calibri"/>
            </a:endParaRPr>
          </a:p>
          <a:p>
            <a:pPr marL="457200" lvl="1" indent="0">
              <a:buNone/>
            </a:pPr>
            <a:r>
              <a:rPr lang="en-US" dirty="0">
                <a:solidFill>
                  <a:srgbClr val="524FA1"/>
                </a:solidFill>
                <a:latin typeface="Calibri"/>
                <a:cs typeface="Calibri"/>
              </a:rPr>
              <a:t>The timeline to file an appeal</a:t>
            </a:r>
            <a:r>
              <a:rPr lang="en-US" dirty="0">
                <a:solidFill>
                  <a:srgbClr val="524FA1"/>
                </a:solidFill>
                <a:ea typeface="+mn-lt"/>
                <a:cs typeface="+mn-lt"/>
              </a:rPr>
              <a:t> is short--make sure to reach out as early as possible to get answers to your questions and help completing your appeal. </a:t>
            </a:r>
          </a:p>
          <a:p>
            <a:pPr marL="457200" lvl="1" indent="0">
              <a:buNone/>
            </a:pPr>
            <a:endParaRPr lang="en-US" dirty="0">
              <a:solidFill>
                <a:schemeClr val="tx1">
                  <a:lumMod val="75000"/>
                  <a:lumOff val="25000"/>
                </a:schemeClr>
              </a:solidFill>
              <a:latin typeface="Fira Sans" panose="020B0503050000020004" pitchFamily="34" charset="0"/>
              <a:cs typeface="Calibri" panose="020F0502020204030204"/>
            </a:endParaRPr>
          </a:p>
          <a:p>
            <a:pPr lvl="2"/>
            <a:endParaRPr lang="en-US" dirty="0">
              <a:solidFill>
                <a:srgbClr val="000000"/>
              </a:solidFill>
              <a:latin typeface="Calibri" panose="020F0502020204030204"/>
              <a:cs typeface="Calibri" panose="020F0502020204030204"/>
            </a:endParaRPr>
          </a:p>
        </p:txBody>
      </p:sp>
    </p:spTree>
    <p:extLst>
      <p:ext uri="{BB962C8B-B14F-4D97-AF65-F5344CB8AC3E}">
        <p14:creationId xmlns:p14="http://schemas.microsoft.com/office/powerpoint/2010/main" val="2792592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E8E5-2ABA-4DFB-A245-F3979AB305F7}"/>
              </a:ext>
            </a:extLst>
          </p:cNvPr>
          <p:cNvSpPr>
            <a:spLocks noGrp="1"/>
          </p:cNvSpPr>
          <p:nvPr>
            <p:ph type="title"/>
          </p:nvPr>
        </p:nvSpPr>
        <p:spPr/>
        <p:txBody>
          <a:bodyPr/>
          <a:lstStyle/>
          <a:p>
            <a:pPr algn="ctr"/>
            <a:r>
              <a:rPr lang="en-US">
                <a:solidFill>
                  <a:srgbClr val="EF7C32"/>
                </a:solidFill>
                <a:latin typeface="Fira Sans Condensed Medium" panose="020B0603050000020004" pitchFamily="34" charset="0"/>
              </a:rPr>
              <a:t>Frequently Asked Questions</a:t>
            </a:r>
          </a:p>
        </p:txBody>
      </p:sp>
      <p:sp>
        <p:nvSpPr>
          <p:cNvPr id="3" name="Content Placeholder 2">
            <a:extLst>
              <a:ext uri="{FF2B5EF4-FFF2-40B4-BE49-F238E27FC236}">
                <a16:creationId xmlns:a16="http://schemas.microsoft.com/office/drawing/2014/main" id="{6EA657AB-6F1D-4397-91F6-6AFB3EACE51D}"/>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dirty="0">
                <a:solidFill>
                  <a:srgbClr val="524FA1"/>
                </a:solidFill>
                <a:latin typeface="Fira Sans Condensed Medium"/>
              </a:rPr>
              <a:t>I applied by the deadline. Will </a:t>
            </a:r>
            <a:r>
              <a:rPr lang="en-US" dirty="0" err="1">
                <a:solidFill>
                  <a:srgbClr val="524FA1"/>
                </a:solidFill>
                <a:latin typeface="Fira Sans Condensed Medium"/>
              </a:rPr>
              <a:t>RentHelpMN</a:t>
            </a:r>
            <a:r>
              <a:rPr lang="en-US" dirty="0">
                <a:solidFill>
                  <a:srgbClr val="524FA1"/>
                </a:solidFill>
                <a:latin typeface="Fira Sans Condensed Medium"/>
              </a:rPr>
              <a:t> run out of money before my application is processed?</a:t>
            </a:r>
            <a:endParaRPr lang="en-US" dirty="0">
              <a:solidFill>
                <a:srgbClr val="000000"/>
              </a:solidFill>
              <a:latin typeface="Calibri" panose="020F0502020204030204"/>
              <a:cs typeface="Calibri" panose="020F0502020204030204"/>
            </a:endParaRPr>
          </a:p>
          <a:p>
            <a:pPr marL="457200" indent="-457200"/>
            <a:r>
              <a:rPr lang="en-US" dirty="0">
                <a:solidFill>
                  <a:schemeClr val="tx1">
                    <a:lumMod val="75000"/>
                    <a:lumOff val="25000"/>
                  </a:schemeClr>
                </a:solidFill>
                <a:ea typeface="+mn-lt"/>
                <a:cs typeface="+mn-lt"/>
              </a:rPr>
              <a:t>That is unlikely. Based on current communication from Minnesota Housing it is unlikely that the program will run out of money and will be able to process and pay all of the applications that are pending. </a:t>
            </a:r>
            <a:endParaRPr lang="en-US" dirty="0">
              <a:solidFill>
                <a:schemeClr val="tx1">
                  <a:lumMod val="75000"/>
                  <a:lumOff val="25000"/>
                </a:schemeClr>
              </a:solidFill>
              <a:cs typeface="Calibri" panose="020F0502020204030204"/>
            </a:endParaRPr>
          </a:p>
          <a:p>
            <a:pPr marL="0" indent="0">
              <a:buNone/>
            </a:pPr>
            <a:endParaRPr lang="en-US" dirty="0">
              <a:solidFill>
                <a:srgbClr val="524FA1"/>
              </a:solidFill>
              <a:latin typeface="Fira Sans Condensed Medium"/>
            </a:endParaRPr>
          </a:p>
          <a:p>
            <a:pPr marL="0" indent="0">
              <a:buNone/>
            </a:pPr>
            <a:r>
              <a:rPr lang="en-US" dirty="0">
                <a:solidFill>
                  <a:srgbClr val="524FA1"/>
                </a:solidFill>
                <a:latin typeface="Fira Sans Condensed Medium"/>
              </a:rPr>
              <a:t>Does my landlord have to participate in the </a:t>
            </a:r>
            <a:r>
              <a:rPr lang="en-US" dirty="0" err="1">
                <a:solidFill>
                  <a:srgbClr val="524FA1"/>
                </a:solidFill>
                <a:latin typeface="Fira Sans Condensed Medium"/>
              </a:rPr>
              <a:t>RentHelpMN</a:t>
            </a:r>
            <a:r>
              <a:rPr lang="en-US" dirty="0">
                <a:solidFill>
                  <a:srgbClr val="524FA1"/>
                </a:solidFill>
                <a:latin typeface="Fira Sans Condensed Medium"/>
              </a:rPr>
              <a:t> process? </a:t>
            </a:r>
            <a:endParaRPr lang="en-US">
              <a:cs typeface="Calibri"/>
            </a:endParaRPr>
          </a:p>
          <a:p>
            <a:pPr lvl="1"/>
            <a:r>
              <a:rPr lang="en-US" dirty="0">
                <a:solidFill>
                  <a:schemeClr val="tx1">
                    <a:lumMod val="75000"/>
                    <a:lumOff val="25000"/>
                  </a:schemeClr>
                </a:solidFill>
                <a:latin typeface="Fira Sans" panose="020B0503050000020004" pitchFamily="34" charset="0"/>
              </a:rPr>
              <a:t>No, but landlord non-participation may slow down the application. However, in the event of landlord non-participation, money will be paid directly to the tenant instead of the landlord. </a:t>
            </a:r>
          </a:p>
          <a:p>
            <a:pPr marL="457200" lvl="1" indent="0">
              <a:buNone/>
            </a:pPr>
            <a:endParaRPr lang="en-US" dirty="0">
              <a:solidFill>
                <a:schemeClr val="tx1">
                  <a:lumMod val="75000"/>
                  <a:lumOff val="25000"/>
                </a:schemeClr>
              </a:solidFill>
              <a:latin typeface="Fira Sans" panose="020B0503050000020004" pitchFamily="34" charset="0"/>
            </a:endParaRPr>
          </a:p>
          <a:p>
            <a:pPr marL="0" indent="0">
              <a:buNone/>
            </a:pPr>
            <a:r>
              <a:rPr lang="en-US" dirty="0">
                <a:solidFill>
                  <a:srgbClr val="524FA1"/>
                </a:solidFill>
                <a:latin typeface="Fira Sans Condensed Medium" panose="020B0603050000020004" pitchFamily="34" charset="0"/>
              </a:rPr>
              <a:t>What if I have moved or plan to move before I would be approved for </a:t>
            </a:r>
            <a:r>
              <a:rPr lang="en-US" dirty="0" err="1">
                <a:solidFill>
                  <a:srgbClr val="524FA1"/>
                </a:solidFill>
                <a:latin typeface="Fira Sans Condensed Medium" panose="020B0603050000020004" pitchFamily="34" charset="0"/>
              </a:rPr>
              <a:t>RentHelpMN</a:t>
            </a:r>
            <a:r>
              <a:rPr lang="en-US" dirty="0">
                <a:solidFill>
                  <a:srgbClr val="524FA1"/>
                </a:solidFill>
                <a:latin typeface="Fira Sans Condensed Medium" panose="020B0603050000020004" pitchFamily="34" charset="0"/>
              </a:rPr>
              <a:t>?</a:t>
            </a:r>
          </a:p>
          <a:p>
            <a:pPr lvl="1"/>
            <a:r>
              <a:rPr lang="en-US" dirty="0">
                <a:solidFill>
                  <a:schemeClr val="tx1">
                    <a:lumMod val="75000"/>
                    <a:lumOff val="25000"/>
                  </a:schemeClr>
                </a:solidFill>
                <a:latin typeface="Fira Sans" panose="020B0503050000020004" pitchFamily="34" charset="0"/>
              </a:rPr>
              <a:t>Your application will be denied, and you will not have the opportunity to reapply. </a:t>
            </a:r>
          </a:p>
        </p:txBody>
      </p:sp>
    </p:spTree>
    <p:extLst>
      <p:ext uri="{BB962C8B-B14F-4D97-AF65-F5344CB8AC3E}">
        <p14:creationId xmlns:p14="http://schemas.microsoft.com/office/powerpoint/2010/main" val="3970227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E8E5-2ABA-4DFB-A245-F3979AB305F7}"/>
              </a:ext>
            </a:extLst>
          </p:cNvPr>
          <p:cNvSpPr>
            <a:spLocks noGrp="1"/>
          </p:cNvSpPr>
          <p:nvPr>
            <p:ph type="title"/>
          </p:nvPr>
        </p:nvSpPr>
        <p:spPr/>
        <p:txBody>
          <a:bodyPr/>
          <a:lstStyle/>
          <a:p>
            <a:pPr algn="ctr"/>
            <a:r>
              <a:rPr lang="en-US">
                <a:solidFill>
                  <a:srgbClr val="EF7C32"/>
                </a:solidFill>
                <a:latin typeface="Fira Sans Condensed Medium" panose="020B0603050000020004" pitchFamily="34" charset="0"/>
              </a:rPr>
              <a:t>Frequently Asked Questions</a:t>
            </a:r>
          </a:p>
        </p:txBody>
      </p:sp>
      <p:sp>
        <p:nvSpPr>
          <p:cNvPr id="3" name="Content Placeholder 2">
            <a:extLst>
              <a:ext uri="{FF2B5EF4-FFF2-40B4-BE49-F238E27FC236}">
                <a16:creationId xmlns:a16="http://schemas.microsoft.com/office/drawing/2014/main" id="{6EA657AB-6F1D-4397-91F6-6AFB3EACE51D}"/>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524FA1"/>
                </a:solidFill>
                <a:latin typeface="Fira Sans Condensed Medium"/>
              </a:rPr>
              <a:t>How many months of assistance can I ask for? </a:t>
            </a:r>
          </a:p>
          <a:p>
            <a:pPr lvl="1"/>
            <a:r>
              <a:rPr lang="en-US" dirty="0">
                <a:solidFill>
                  <a:schemeClr val="tx1">
                    <a:lumMod val="75000"/>
                    <a:lumOff val="25000"/>
                  </a:schemeClr>
                </a:solidFill>
                <a:latin typeface="Fira Sans"/>
              </a:rPr>
              <a:t>18 Months of utilities AND/OR rent. </a:t>
            </a:r>
          </a:p>
          <a:p>
            <a:pPr marL="457200" lvl="1" indent="0">
              <a:buNone/>
            </a:pPr>
            <a:endParaRPr lang="en-US" dirty="0">
              <a:solidFill>
                <a:srgbClr val="404040"/>
              </a:solidFill>
              <a:latin typeface="Fira Sans" panose="020B0503050000020004" pitchFamily="34" charset="0"/>
            </a:endParaRPr>
          </a:p>
          <a:p>
            <a:pPr marL="0" indent="0">
              <a:buNone/>
            </a:pPr>
            <a:r>
              <a:rPr lang="en-US" dirty="0">
                <a:solidFill>
                  <a:srgbClr val="524FA1"/>
                </a:solidFill>
                <a:latin typeface="Fira Sans Condensed Medium"/>
              </a:rPr>
              <a:t>Can my Landlord Evict Me After I Receive Assistance? </a:t>
            </a:r>
            <a:endParaRPr lang="en-US" dirty="0">
              <a:solidFill>
                <a:srgbClr val="524FA1"/>
              </a:solidFill>
              <a:latin typeface="Fira Sans Condensed Medium" panose="020B0603050000020004" pitchFamily="34" charset="0"/>
            </a:endParaRPr>
          </a:p>
          <a:p>
            <a:pPr lvl="1"/>
            <a:r>
              <a:rPr lang="en-US" dirty="0">
                <a:solidFill>
                  <a:schemeClr val="tx1">
                    <a:lumMod val="75000"/>
                    <a:lumOff val="25000"/>
                  </a:schemeClr>
                </a:solidFill>
                <a:latin typeface="Fira Sans"/>
              </a:rPr>
              <a:t>Landlords cannot evict tenants for </a:t>
            </a:r>
            <a:r>
              <a:rPr lang="en-US" b="1" u="sng" dirty="0">
                <a:solidFill>
                  <a:schemeClr val="tx1">
                    <a:lumMod val="75000"/>
                    <a:lumOff val="25000"/>
                  </a:schemeClr>
                </a:solidFill>
                <a:latin typeface="Fira Sans"/>
              </a:rPr>
              <a:t>non-payment of rent</a:t>
            </a:r>
            <a:r>
              <a:rPr lang="en-US" dirty="0">
                <a:solidFill>
                  <a:schemeClr val="tx1">
                    <a:lumMod val="75000"/>
                    <a:lumOff val="25000"/>
                  </a:schemeClr>
                </a:solidFill>
                <a:latin typeface="Fira Sans"/>
              </a:rPr>
              <a:t> while a rental assistance application is </a:t>
            </a:r>
            <a:r>
              <a:rPr lang="en-US" b="1" u="sng" dirty="0">
                <a:solidFill>
                  <a:schemeClr val="tx1">
                    <a:lumMod val="75000"/>
                    <a:lumOff val="25000"/>
                  </a:schemeClr>
                </a:solidFill>
                <a:latin typeface="Fira Sans"/>
              </a:rPr>
              <a:t>pending (i.e. not denied OR paid out)</a:t>
            </a:r>
          </a:p>
          <a:p>
            <a:pPr lvl="1"/>
            <a:r>
              <a:rPr lang="en-US" dirty="0">
                <a:solidFill>
                  <a:schemeClr val="tx1">
                    <a:lumMod val="75000"/>
                    <a:lumOff val="25000"/>
                  </a:schemeClr>
                </a:solidFill>
                <a:latin typeface="Fira Sans"/>
              </a:rPr>
              <a:t>Can still be evicted for </a:t>
            </a:r>
            <a:r>
              <a:rPr lang="en-US" b="1" u="sng" dirty="0">
                <a:solidFill>
                  <a:schemeClr val="tx1">
                    <a:lumMod val="75000"/>
                    <a:lumOff val="25000"/>
                  </a:schemeClr>
                </a:solidFill>
                <a:latin typeface="Fira Sans"/>
              </a:rPr>
              <a:t>other material breach reasons</a:t>
            </a:r>
            <a:endParaRPr lang="en-US" dirty="0">
              <a:solidFill>
                <a:schemeClr val="tx1">
                  <a:lumMod val="75000"/>
                  <a:lumOff val="25000"/>
                </a:schemeClr>
              </a:solidFill>
              <a:latin typeface="Fira Sans"/>
            </a:endParaRPr>
          </a:p>
          <a:p>
            <a:pPr lvl="1"/>
            <a:endParaRPr lang="en-US" dirty="0">
              <a:solidFill>
                <a:schemeClr val="tx1">
                  <a:lumMod val="75000"/>
                  <a:lumOff val="25000"/>
                </a:schemeClr>
              </a:solidFill>
              <a:latin typeface="Fira Sans" panose="020B05030500000200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1A245B4-9AE7-41E4-8428-2E0719D0DEB9}"/>
                  </a:ext>
                </a:extLst>
              </p14:cNvPr>
              <p14:cNvContentPartPr/>
              <p14:nvPr/>
            </p14:nvContentPartPr>
            <p14:xfrm>
              <a:off x="2364017" y="3905589"/>
              <a:ext cx="360" cy="360"/>
            </p14:xfrm>
          </p:contentPart>
        </mc:Choice>
        <mc:Fallback xmlns="">
          <p:pic>
            <p:nvPicPr>
              <p:cNvPr id="4" name="Ink 3">
                <a:extLst>
                  <a:ext uri="{FF2B5EF4-FFF2-40B4-BE49-F238E27FC236}">
                    <a16:creationId xmlns:a16="http://schemas.microsoft.com/office/drawing/2014/main" id="{61A245B4-9AE7-41E4-8428-2E0719D0DEB9}"/>
                  </a:ext>
                </a:extLst>
              </p:cNvPr>
              <p:cNvPicPr/>
              <p:nvPr/>
            </p:nvPicPr>
            <p:blipFill>
              <a:blip r:embed="rId3"/>
              <a:stretch>
                <a:fillRect/>
              </a:stretch>
            </p:blipFill>
            <p:spPr>
              <a:xfrm>
                <a:off x="2355377" y="3896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D979F6C-86DD-4E6F-A0F3-E9B3B32D896A}"/>
                  </a:ext>
                </a:extLst>
              </p14:cNvPr>
              <p14:cNvContentPartPr/>
              <p14:nvPr/>
            </p14:nvContentPartPr>
            <p14:xfrm>
              <a:off x="2364017" y="3905589"/>
              <a:ext cx="360" cy="360"/>
            </p14:xfrm>
          </p:contentPart>
        </mc:Choice>
        <mc:Fallback xmlns="">
          <p:pic>
            <p:nvPicPr>
              <p:cNvPr id="5" name="Ink 4">
                <a:extLst>
                  <a:ext uri="{FF2B5EF4-FFF2-40B4-BE49-F238E27FC236}">
                    <a16:creationId xmlns:a16="http://schemas.microsoft.com/office/drawing/2014/main" id="{7D979F6C-86DD-4E6F-A0F3-E9B3B32D896A}"/>
                  </a:ext>
                </a:extLst>
              </p:cNvPr>
              <p:cNvPicPr/>
              <p:nvPr/>
            </p:nvPicPr>
            <p:blipFill>
              <a:blip r:embed="rId5"/>
              <a:stretch>
                <a:fillRect/>
              </a:stretch>
            </p:blipFill>
            <p:spPr>
              <a:xfrm>
                <a:off x="2355377" y="3896589"/>
                <a:ext cx="18000" cy="18000"/>
              </a:xfrm>
              <a:prstGeom prst="rect">
                <a:avLst/>
              </a:prstGeom>
            </p:spPr>
          </p:pic>
        </mc:Fallback>
      </mc:AlternateContent>
    </p:spTree>
    <p:extLst>
      <p:ext uri="{BB962C8B-B14F-4D97-AF65-F5344CB8AC3E}">
        <p14:creationId xmlns:p14="http://schemas.microsoft.com/office/powerpoint/2010/main" val="36906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7571-51FC-4A30-B2C6-6F6E3D9552F2}"/>
              </a:ext>
            </a:extLst>
          </p:cNvPr>
          <p:cNvSpPr>
            <a:spLocks noGrp="1"/>
          </p:cNvSpPr>
          <p:nvPr>
            <p:ph type="title"/>
          </p:nvPr>
        </p:nvSpPr>
        <p:spPr/>
        <p:txBody>
          <a:bodyPr/>
          <a:lstStyle/>
          <a:p>
            <a:pPr algn="ctr"/>
            <a:r>
              <a:rPr lang="en-US" dirty="0">
                <a:solidFill>
                  <a:srgbClr val="EF7C32"/>
                </a:solidFill>
                <a:latin typeface="Fira Sans Condensed Medium"/>
              </a:rPr>
              <a:t>Today's Presenters: Max Tsai &amp; Shana </a:t>
            </a:r>
            <a:r>
              <a:rPr lang="en-US" dirty="0" err="1">
                <a:solidFill>
                  <a:srgbClr val="EF7C32"/>
                </a:solidFill>
                <a:latin typeface="Fira Sans Condensed Medium"/>
              </a:rPr>
              <a:t>Tomenes</a:t>
            </a:r>
            <a:endParaRPr lang="en-US" dirty="0">
              <a:solidFill>
                <a:srgbClr val="EF7C32"/>
              </a:solidFill>
              <a:latin typeface="Fira Sans Condensed Medium"/>
            </a:endParaRPr>
          </a:p>
        </p:txBody>
      </p:sp>
      <p:sp>
        <p:nvSpPr>
          <p:cNvPr id="3" name="Content Placeholder 2">
            <a:extLst>
              <a:ext uri="{FF2B5EF4-FFF2-40B4-BE49-F238E27FC236}">
                <a16:creationId xmlns:a16="http://schemas.microsoft.com/office/drawing/2014/main" id="{9AE9B4D7-CAFF-42A3-97C7-E839E21442CF}"/>
              </a:ext>
            </a:extLst>
          </p:cNvPr>
          <p:cNvSpPr>
            <a:spLocks noGrp="1"/>
          </p:cNvSpPr>
          <p:nvPr>
            <p:ph idx="1"/>
          </p:nvPr>
        </p:nvSpPr>
        <p:spPr>
          <a:xfrm>
            <a:off x="838201" y="1825625"/>
            <a:ext cx="10515599" cy="4431384"/>
          </a:xfrm>
        </p:spPr>
        <p:txBody>
          <a:bodyPr vert="horz" lIns="91440" tIns="45720" rIns="91440" bIns="45720" rtlCol="0" anchor="t">
            <a:normAutofit/>
          </a:bodyPr>
          <a:lstStyle/>
          <a:p>
            <a:pPr marL="0" indent="0">
              <a:buNone/>
            </a:pPr>
            <a:r>
              <a:rPr lang="en-US" dirty="0">
                <a:solidFill>
                  <a:srgbClr val="524FA1"/>
                </a:solidFill>
                <a:latin typeface="Fira Sans Condensed Medium"/>
              </a:rPr>
              <a:t>Contact Us</a:t>
            </a:r>
            <a:endParaRPr lang="en-US" sz="2400" dirty="0">
              <a:solidFill>
                <a:srgbClr val="404040"/>
              </a:solidFill>
              <a:latin typeface="Fira Sans" panose="020B0503050000020004" pitchFamily="34" charset="0"/>
            </a:endParaRPr>
          </a:p>
          <a:p>
            <a:pPr marL="0" indent="0">
              <a:buNone/>
            </a:pPr>
            <a:r>
              <a:rPr lang="en-US" sz="2400" i="1" dirty="0" err="1">
                <a:solidFill>
                  <a:schemeClr val="tx1">
                    <a:lumMod val="75000"/>
                    <a:lumOff val="25000"/>
                  </a:schemeClr>
                </a:solidFill>
                <a:latin typeface="Fira Sans"/>
              </a:rPr>
              <a:t>RentHelpMN</a:t>
            </a:r>
            <a:r>
              <a:rPr lang="en-US" sz="2400" i="1" dirty="0">
                <a:solidFill>
                  <a:schemeClr val="tx1">
                    <a:lumMod val="75000"/>
                    <a:lumOff val="25000"/>
                  </a:schemeClr>
                </a:solidFill>
                <a:latin typeface="Fira Sans"/>
              </a:rPr>
              <a:t> related issues</a:t>
            </a:r>
            <a:r>
              <a:rPr lang="en-US" sz="2400" dirty="0">
                <a:solidFill>
                  <a:schemeClr val="tx1">
                    <a:lumMod val="75000"/>
                    <a:lumOff val="25000"/>
                  </a:schemeClr>
                </a:solidFill>
                <a:latin typeface="Fira Sans"/>
              </a:rPr>
              <a:t>:</a:t>
            </a:r>
            <a:r>
              <a:rPr lang="en-US" sz="2400" i="1" dirty="0">
                <a:solidFill>
                  <a:schemeClr val="tx1">
                    <a:lumMod val="75000"/>
                    <a:lumOff val="25000"/>
                  </a:schemeClr>
                </a:solidFill>
                <a:latin typeface="Fira Sans"/>
              </a:rPr>
              <a:t> </a:t>
            </a:r>
            <a:r>
              <a:rPr lang="en-US" sz="2400" dirty="0">
                <a:solidFill>
                  <a:schemeClr val="tx1">
                    <a:lumMod val="75000"/>
                    <a:lumOff val="25000"/>
                  </a:schemeClr>
                </a:solidFill>
                <a:latin typeface="Fira Sans"/>
              </a:rPr>
              <a:t>(612) 807-1139</a:t>
            </a:r>
          </a:p>
          <a:p>
            <a:pPr marL="0" indent="0">
              <a:buNone/>
            </a:pPr>
            <a:r>
              <a:rPr lang="en-US" sz="2400" i="1" dirty="0">
                <a:solidFill>
                  <a:schemeClr val="tx1">
                    <a:lumMod val="75000"/>
                    <a:lumOff val="25000"/>
                  </a:schemeClr>
                </a:solidFill>
                <a:latin typeface="Fira Sans"/>
              </a:rPr>
              <a:t>Email: </a:t>
            </a:r>
            <a:r>
              <a:rPr lang="en-US" sz="2400" dirty="0">
                <a:solidFill>
                  <a:schemeClr val="tx1">
                    <a:lumMod val="75000"/>
                    <a:lumOff val="25000"/>
                  </a:schemeClr>
                </a:solidFill>
                <a:latin typeface="Fira Sans"/>
                <a:hlinkClick r:id="rId2">
                  <a:extLst>
                    <a:ext uri="{A12FA001-AC4F-418D-AE19-62706E023703}">
                      <ahyp:hlinkClr xmlns:ahyp="http://schemas.microsoft.com/office/drawing/2018/hyperlinkcolor" val="tx"/>
                    </a:ext>
                  </a:extLst>
                </a:hlinkClick>
              </a:rPr>
              <a:t>mtsai@hjcmn.org</a:t>
            </a:r>
            <a:endParaRPr lang="en-US" sz="2400" dirty="0">
              <a:solidFill>
                <a:schemeClr val="tx1">
                  <a:lumMod val="75000"/>
                  <a:lumOff val="25000"/>
                </a:schemeClr>
              </a:solidFill>
              <a:latin typeface="Fira Sans"/>
            </a:endParaRPr>
          </a:p>
        </p:txBody>
      </p:sp>
    </p:spTree>
    <p:extLst>
      <p:ext uri="{BB962C8B-B14F-4D97-AF65-F5344CB8AC3E}">
        <p14:creationId xmlns:p14="http://schemas.microsoft.com/office/powerpoint/2010/main" val="4085690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E8E5-2ABA-4DFB-A245-F3979AB305F7}"/>
              </a:ext>
            </a:extLst>
          </p:cNvPr>
          <p:cNvSpPr>
            <a:spLocks noGrp="1"/>
          </p:cNvSpPr>
          <p:nvPr>
            <p:ph type="title"/>
          </p:nvPr>
        </p:nvSpPr>
        <p:spPr/>
        <p:txBody>
          <a:bodyPr/>
          <a:lstStyle/>
          <a:p>
            <a:pPr algn="ctr"/>
            <a:r>
              <a:rPr lang="en-US">
                <a:solidFill>
                  <a:srgbClr val="EF7C32"/>
                </a:solidFill>
                <a:latin typeface="Fira Sans Condensed Medium" panose="020B0603050000020004" pitchFamily="34" charset="0"/>
              </a:rPr>
              <a:t>Frequently Asked Questions</a:t>
            </a:r>
          </a:p>
        </p:txBody>
      </p:sp>
      <p:sp>
        <p:nvSpPr>
          <p:cNvPr id="3" name="Content Placeholder 2">
            <a:extLst>
              <a:ext uri="{FF2B5EF4-FFF2-40B4-BE49-F238E27FC236}">
                <a16:creationId xmlns:a16="http://schemas.microsoft.com/office/drawing/2014/main" id="{6EA657AB-6F1D-4397-91F6-6AFB3EACE51D}"/>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524FA1"/>
                </a:solidFill>
                <a:latin typeface="Fira Sans Condensed Medium" panose="020B0603050000020004" pitchFamily="34" charset="0"/>
              </a:rPr>
              <a:t>How do I check the status of my application? </a:t>
            </a:r>
          </a:p>
          <a:p>
            <a:pPr lvl="1"/>
            <a:r>
              <a:rPr lang="en-US" dirty="0">
                <a:solidFill>
                  <a:schemeClr val="tx1">
                    <a:lumMod val="75000"/>
                    <a:lumOff val="25000"/>
                  </a:schemeClr>
                </a:solidFill>
                <a:latin typeface="Fira Sans"/>
              </a:rPr>
              <a:t>Check your portal (regularly, if possible!), or call 211. </a:t>
            </a:r>
            <a:endParaRPr lang="en-US" dirty="0">
              <a:solidFill>
                <a:schemeClr val="tx1">
                  <a:lumMod val="75000"/>
                  <a:lumOff val="25000"/>
                </a:schemeClr>
              </a:solidFill>
              <a:latin typeface="Fira Sans" panose="020B0503050000020004" pitchFamily="34" charset="0"/>
            </a:endParaRPr>
          </a:p>
          <a:p>
            <a:pPr lvl="1"/>
            <a:r>
              <a:rPr lang="en-US" dirty="0">
                <a:solidFill>
                  <a:schemeClr val="tx1">
                    <a:lumMod val="75000"/>
                    <a:lumOff val="25000"/>
                  </a:schemeClr>
                </a:solidFill>
                <a:latin typeface="Fira Sans"/>
              </a:rPr>
              <a:t>Sometimes email notification for communications</a:t>
            </a:r>
          </a:p>
          <a:p>
            <a:pPr lvl="1"/>
            <a:r>
              <a:rPr lang="en-US" dirty="0">
                <a:solidFill>
                  <a:schemeClr val="tx1">
                    <a:lumMod val="75000"/>
                    <a:lumOff val="25000"/>
                  </a:schemeClr>
                </a:solidFill>
                <a:latin typeface="Fira Sans"/>
              </a:rPr>
              <a:t>Sometimes case managers will call you</a:t>
            </a:r>
          </a:p>
          <a:p>
            <a:pPr lvl="1"/>
            <a:endParaRPr lang="en-US" dirty="0">
              <a:solidFill>
                <a:schemeClr val="tx1">
                  <a:lumMod val="75000"/>
                  <a:lumOff val="25000"/>
                </a:schemeClr>
              </a:solidFill>
              <a:latin typeface="Fira Sans"/>
              <a:cs typeface="Calibri"/>
            </a:endParaRPr>
          </a:p>
          <a:p>
            <a:pPr marL="0" indent="0">
              <a:buNone/>
            </a:pPr>
            <a:r>
              <a:rPr lang="en-US" sz="2400" b="1" dirty="0">
                <a:solidFill>
                  <a:srgbClr val="524FA1"/>
                </a:solidFill>
                <a:latin typeface="BrandonGr-Regular\"/>
                <a:ea typeface="+mn-lt"/>
                <a:cs typeface="+mn-lt"/>
              </a:rPr>
              <a:t>Does the Landlord or Tenant get a Letter when they Reach "Funding approved"?</a:t>
            </a:r>
            <a:r>
              <a:rPr lang="en-US" sz="2400" dirty="0">
                <a:solidFill>
                  <a:srgbClr val="524FA1"/>
                </a:solidFill>
                <a:latin typeface="BrandonGr-Regular\"/>
                <a:ea typeface="+mn-lt"/>
                <a:cs typeface="+mn-lt"/>
              </a:rPr>
              <a:t> </a:t>
            </a:r>
            <a:endParaRPr lang="en-US" sz="2400">
              <a:latin typeface="BrandonGr-Regular\"/>
              <a:ea typeface="+mn-lt"/>
              <a:cs typeface="+mn-lt"/>
            </a:endParaRPr>
          </a:p>
          <a:p>
            <a:pPr marL="971550" lvl="1" indent="-285750">
              <a:buFont typeface="Arial"/>
              <a:buChar char="•"/>
            </a:pPr>
            <a:r>
              <a:rPr lang="en-US" dirty="0">
                <a:solidFill>
                  <a:schemeClr val="tx1">
                    <a:lumMod val="75000"/>
                    <a:lumOff val="25000"/>
                  </a:schemeClr>
                </a:solidFill>
                <a:latin typeface="Fira Sans"/>
                <a:ea typeface="+mn-lt"/>
                <a:cs typeface="+mn-lt"/>
              </a:rPr>
              <a:t>No – but should receive confirmation after payment is sent</a:t>
            </a:r>
          </a:p>
          <a:p>
            <a:pPr marL="971550" lvl="1" indent="-285750">
              <a:buFont typeface="Arial"/>
              <a:buChar char="•"/>
            </a:pPr>
            <a:r>
              <a:rPr lang="en-US" dirty="0">
                <a:solidFill>
                  <a:schemeClr val="tx1">
                    <a:lumMod val="75000"/>
                    <a:lumOff val="25000"/>
                  </a:schemeClr>
                </a:solidFill>
                <a:latin typeface="Fira Sans"/>
                <a:ea typeface="+mn-lt"/>
                <a:cs typeface="+mn-lt"/>
              </a:rPr>
              <a:t>Payment letter should show breakdown of months requested and amount of payment for each month of assistance.</a:t>
            </a:r>
            <a:r>
              <a:rPr lang="en-US" dirty="0">
                <a:solidFill>
                  <a:schemeClr val="tx1">
                    <a:lumMod val="75000"/>
                    <a:lumOff val="25000"/>
                  </a:schemeClr>
                </a:solidFill>
                <a:latin typeface="BrandonGr-Regular\"/>
                <a:ea typeface="+mn-lt"/>
                <a:cs typeface="+mn-lt"/>
              </a:rPr>
              <a:t> </a:t>
            </a:r>
            <a:endParaRPr lang="en-US">
              <a:solidFill>
                <a:schemeClr val="tx1">
                  <a:lumMod val="75000"/>
                  <a:lumOff val="25000"/>
                </a:schemeClr>
              </a:solidFill>
              <a:latin typeface="BrandonGr-Regular\"/>
            </a:endParaRPr>
          </a:p>
          <a:p>
            <a:pPr marL="457200" lvl="1" indent="0">
              <a:buNone/>
            </a:pPr>
            <a:endParaRPr lang="en-US" sz="2800" dirty="0">
              <a:solidFill>
                <a:srgbClr val="524FA1"/>
              </a:solidFill>
              <a:latin typeface="BrandonGr-Regular\"/>
              <a:cs typeface="Calibri"/>
            </a:endParaRPr>
          </a:p>
        </p:txBody>
      </p:sp>
    </p:spTree>
    <p:extLst>
      <p:ext uri="{BB962C8B-B14F-4D97-AF65-F5344CB8AC3E}">
        <p14:creationId xmlns:p14="http://schemas.microsoft.com/office/powerpoint/2010/main" val="136155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DF5-D4F4-44E5-B2AA-9F79D231FA11}"/>
              </a:ext>
            </a:extLst>
          </p:cNvPr>
          <p:cNvSpPr>
            <a:spLocks noGrp="1"/>
          </p:cNvSpPr>
          <p:nvPr>
            <p:ph type="title"/>
          </p:nvPr>
        </p:nvSpPr>
        <p:spPr/>
        <p:txBody>
          <a:bodyPr/>
          <a:lstStyle/>
          <a:p>
            <a:pPr algn="ctr"/>
            <a:r>
              <a:rPr lang="en-US">
                <a:solidFill>
                  <a:srgbClr val="EF7C32"/>
                </a:solidFill>
                <a:latin typeface="Fira Sans Condensed Medium" panose="020B0603050000020004" pitchFamily="34" charset="0"/>
              </a:rPr>
              <a:t>Thank you!</a:t>
            </a:r>
          </a:p>
        </p:txBody>
      </p:sp>
      <p:sp>
        <p:nvSpPr>
          <p:cNvPr id="3" name="Content Placeholder 2">
            <a:extLst>
              <a:ext uri="{FF2B5EF4-FFF2-40B4-BE49-F238E27FC236}">
                <a16:creationId xmlns:a16="http://schemas.microsoft.com/office/drawing/2014/main" id="{10E4D4CD-B0D0-4565-BD63-98B2A89B3C8C}"/>
              </a:ext>
            </a:extLst>
          </p:cNvPr>
          <p:cNvSpPr>
            <a:spLocks noGrp="1"/>
          </p:cNvSpPr>
          <p:nvPr>
            <p:ph idx="1"/>
          </p:nvPr>
        </p:nvSpPr>
        <p:spPr/>
        <p:txBody>
          <a:bodyPr vert="horz" lIns="91440" tIns="45720" rIns="91440" bIns="45720" rtlCol="0" anchor="t">
            <a:normAutofit/>
          </a:bodyPr>
          <a:lstStyle/>
          <a:p>
            <a:pPr marL="0" indent="0" algn="ctr">
              <a:buNone/>
            </a:pPr>
            <a:r>
              <a:rPr lang="en-US" dirty="0">
                <a:solidFill>
                  <a:srgbClr val="524FA1"/>
                </a:solidFill>
                <a:latin typeface="Fira Sans Condensed Medium"/>
              </a:rPr>
              <a:t>Contact Us!</a:t>
            </a:r>
            <a:endParaRPr lang="en-US" dirty="0">
              <a:solidFill>
                <a:srgbClr val="524FA1"/>
              </a:solidFill>
              <a:latin typeface="Fira Sans Condensed Medium" panose="020B0603050000020004" pitchFamily="34" charset="0"/>
            </a:endParaRPr>
          </a:p>
          <a:p>
            <a:pPr marL="0" indent="0" algn="ctr">
              <a:buNone/>
            </a:pPr>
            <a:r>
              <a:rPr lang="en-US" dirty="0">
                <a:solidFill>
                  <a:schemeClr val="tx1">
                    <a:lumMod val="75000"/>
                    <a:lumOff val="25000"/>
                  </a:schemeClr>
                </a:solidFill>
                <a:latin typeface="Fira Sans"/>
              </a:rPr>
              <a:t>(612) 807-1139</a:t>
            </a:r>
            <a:endParaRPr lang="en-US" dirty="0">
              <a:solidFill>
                <a:schemeClr val="tx1">
                  <a:lumMod val="75000"/>
                  <a:lumOff val="25000"/>
                </a:schemeClr>
              </a:solidFill>
              <a:latin typeface="Fira Sans" panose="020B0503050000020004" pitchFamily="34" charset="0"/>
              <a:hlinkClick r:id="rId2">
                <a:extLst>
                  <a:ext uri="{A12FA001-AC4F-418D-AE19-62706E023703}">
                    <ahyp:hlinkClr xmlns:ahyp="http://schemas.microsoft.com/office/drawing/2018/hyperlinkcolor" val="tx"/>
                  </a:ext>
                </a:extLst>
              </a:hlinkClick>
            </a:endParaRPr>
          </a:p>
          <a:p>
            <a:pPr marL="0" indent="0" algn="ctr">
              <a:buNone/>
            </a:pPr>
            <a:r>
              <a:rPr lang="en-US" dirty="0">
                <a:solidFill>
                  <a:schemeClr val="tx1">
                    <a:lumMod val="75000"/>
                    <a:lumOff val="25000"/>
                  </a:schemeClr>
                </a:solidFill>
                <a:latin typeface="Fira Sans"/>
                <a:hlinkClick r:id="rId2">
                  <a:extLst>
                    <a:ext uri="{A12FA001-AC4F-418D-AE19-62706E023703}">
                      <ahyp:hlinkClr xmlns:ahyp="http://schemas.microsoft.com/office/drawing/2018/hyperlinkcolor" val="tx"/>
                    </a:ext>
                  </a:extLst>
                </a:hlinkClick>
              </a:rPr>
              <a:t>info@hjcmn.org</a:t>
            </a:r>
            <a:endParaRPr lang="en-US">
              <a:solidFill>
                <a:schemeClr val="tx1">
                  <a:lumMod val="75000"/>
                  <a:lumOff val="25000"/>
                </a:schemeClr>
              </a:solidFill>
              <a:latin typeface="Fira Sans" panose="020B05030500000200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US" dirty="0">
              <a:solidFill>
                <a:schemeClr val="tx1">
                  <a:lumMod val="75000"/>
                  <a:lumOff val="25000"/>
                </a:schemeClr>
              </a:solidFill>
              <a:latin typeface="Fira Sans" panose="020B0503050000020004" pitchFamily="34" charset="0"/>
            </a:endParaRPr>
          </a:p>
          <a:p>
            <a:pPr marL="0" indent="0">
              <a:buNone/>
            </a:pPr>
            <a:endParaRPr lang="en-US" dirty="0">
              <a:solidFill>
                <a:schemeClr val="tx1">
                  <a:lumMod val="75000"/>
                  <a:lumOff val="25000"/>
                </a:schemeClr>
              </a:solidFill>
              <a:latin typeface="Fira Sans"/>
            </a:endParaRPr>
          </a:p>
          <a:p>
            <a:pPr marL="0" indent="0">
              <a:buNone/>
            </a:pPr>
            <a:endParaRPr lang="en-US" dirty="0">
              <a:solidFill>
                <a:schemeClr val="tx1">
                  <a:lumMod val="75000"/>
                  <a:lumOff val="25000"/>
                </a:schemeClr>
              </a:solidFill>
              <a:latin typeface="Fira Sans" panose="020B0503050000020004" pitchFamily="34" charset="0"/>
            </a:endParaRPr>
          </a:p>
        </p:txBody>
      </p:sp>
    </p:spTree>
    <p:extLst>
      <p:ext uri="{BB962C8B-B14F-4D97-AF65-F5344CB8AC3E}">
        <p14:creationId xmlns:p14="http://schemas.microsoft.com/office/powerpoint/2010/main" val="940065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A34C0-6BFC-4DB3-9CD5-D32F66EFF558}"/>
              </a:ext>
            </a:extLst>
          </p:cNvPr>
          <p:cNvSpPr>
            <a:spLocks noGrp="1"/>
          </p:cNvSpPr>
          <p:nvPr>
            <p:ph type="ctrTitle"/>
          </p:nvPr>
        </p:nvSpPr>
        <p:spPr/>
        <p:txBody>
          <a:bodyPr/>
          <a:lstStyle/>
          <a:p>
            <a:r>
              <a:rPr lang="en-US">
                <a:solidFill>
                  <a:srgbClr val="EF7C32"/>
                </a:solidFill>
                <a:latin typeface="Fira Sans Condensed Medium" panose="020B0603050000020004" pitchFamily="34" charset="0"/>
              </a:rPr>
              <a:t>Questions? </a:t>
            </a:r>
          </a:p>
        </p:txBody>
      </p:sp>
    </p:spTree>
    <p:extLst>
      <p:ext uri="{BB962C8B-B14F-4D97-AF65-F5344CB8AC3E}">
        <p14:creationId xmlns:p14="http://schemas.microsoft.com/office/powerpoint/2010/main" val="140511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7571-51FC-4A30-B2C6-6F6E3D9552F2}"/>
              </a:ext>
            </a:extLst>
          </p:cNvPr>
          <p:cNvSpPr>
            <a:spLocks noGrp="1"/>
          </p:cNvSpPr>
          <p:nvPr>
            <p:ph type="title"/>
          </p:nvPr>
        </p:nvSpPr>
        <p:spPr/>
        <p:txBody>
          <a:bodyPr/>
          <a:lstStyle/>
          <a:p>
            <a:pPr algn="ctr"/>
            <a:r>
              <a:rPr lang="en-US" dirty="0">
                <a:solidFill>
                  <a:srgbClr val="EF7C32"/>
                </a:solidFill>
                <a:latin typeface="Fira Sans Condensed Medium"/>
              </a:rPr>
              <a:t>Agenda</a:t>
            </a:r>
          </a:p>
        </p:txBody>
      </p:sp>
      <p:sp>
        <p:nvSpPr>
          <p:cNvPr id="3" name="Content Placeholder 2">
            <a:extLst>
              <a:ext uri="{FF2B5EF4-FFF2-40B4-BE49-F238E27FC236}">
                <a16:creationId xmlns:a16="http://schemas.microsoft.com/office/drawing/2014/main" id="{9AE9B4D7-CAFF-42A3-97C7-E839E21442CF}"/>
              </a:ext>
            </a:extLst>
          </p:cNvPr>
          <p:cNvSpPr>
            <a:spLocks noGrp="1"/>
          </p:cNvSpPr>
          <p:nvPr>
            <p:ph idx="1"/>
          </p:nvPr>
        </p:nvSpPr>
        <p:spPr>
          <a:xfrm>
            <a:off x="838201" y="1825625"/>
            <a:ext cx="10515599" cy="4431384"/>
          </a:xfrm>
        </p:spPr>
        <p:txBody>
          <a:bodyPr vert="horz" lIns="91440" tIns="45720" rIns="91440" bIns="45720" rtlCol="0" anchor="t">
            <a:normAutofit/>
          </a:bodyPr>
          <a:lstStyle/>
          <a:p>
            <a:pPr marL="514350" indent="-514350">
              <a:buAutoNum type="arabicPeriod"/>
            </a:pPr>
            <a:r>
              <a:rPr lang="en-US" dirty="0">
                <a:solidFill>
                  <a:srgbClr val="524FA1"/>
                </a:solidFill>
                <a:latin typeface="Fira Sans Condensed Medium"/>
              </a:rPr>
              <a:t>End of </a:t>
            </a:r>
            <a:r>
              <a:rPr lang="en-US" dirty="0" err="1">
                <a:solidFill>
                  <a:srgbClr val="524FA1"/>
                </a:solidFill>
                <a:latin typeface="Fira Sans Condensed Medium"/>
              </a:rPr>
              <a:t>RentHelpMN</a:t>
            </a:r>
            <a:r>
              <a:rPr lang="en-US" dirty="0">
                <a:solidFill>
                  <a:srgbClr val="524FA1"/>
                </a:solidFill>
                <a:latin typeface="Fira Sans Condensed Medium"/>
              </a:rPr>
              <a:t> Overview</a:t>
            </a:r>
          </a:p>
          <a:p>
            <a:pPr marL="514350" indent="-514350">
              <a:buFont typeface="Arial" panose="020B0604020202020204" pitchFamily="34" charset="0"/>
              <a:buAutoNum type="arabicPeriod"/>
            </a:pPr>
            <a:r>
              <a:rPr lang="en-US" dirty="0">
                <a:solidFill>
                  <a:srgbClr val="524FA1"/>
                </a:solidFill>
                <a:latin typeface="Fira Sans Condensed Medium"/>
              </a:rPr>
              <a:t>How do I check the Status of My Application? Username/Password Recovery</a:t>
            </a:r>
          </a:p>
          <a:p>
            <a:pPr marL="514350" indent="-514350">
              <a:buAutoNum type="arabicPeriod"/>
            </a:pPr>
            <a:r>
              <a:rPr lang="en-US" dirty="0">
                <a:solidFill>
                  <a:srgbClr val="524FA1"/>
                </a:solidFill>
                <a:latin typeface="Fira Sans Condensed Medium"/>
              </a:rPr>
              <a:t>Prequalification Letter/Application Statuses</a:t>
            </a:r>
          </a:p>
          <a:p>
            <a:pPr marL="514350" indent="-514350">
              <a:buAutoNum type="arabicPeriod"/>
            </a:pPr>
            <a:r>
              <a:rPr lang="en-US" dirty="0">
                <a:solidFill>
                  <a:srgbClr val="524FA1"/>
                </a:solidFill>
                <a:latin typeface="Fira Sans Condensed Medium"/>
              </a:rPr>
              <a:t>Common Remaining Documents</a:t>
            </a:r>
          </a:p>
          <a:p>
            <a:pPr marL="514350" indent="-514350">
              <a:buAutoNum type="arabicPeriod"/>
            </a:pPr>
            <a:r>
              <a:rPr lang="en-US" dirty="0">
                <a:solidFill>
                  <a:srgbClr val="524FA1"/>
                </a:solidFill>
                <a:latin typeface="Fira Sans Condensed Medium"/>
              </a:rPr>
              <a:t>Appeals/What to do After Denial</a:t>
            </a:r>
          </a:p>
          <a:p>
            <a:pPr marL="514350" indent="-514350">
              <a:buAutoNum type="arabicPeriod"/>
            </a:pPr>
            <a:r>
              <a:rPr lang="en-US" dirty="0">
                <a:solidFill>
                  <a:srgbClr val="524FA1"/>
                </a:solidFill>
                <a:latin typeface="Fira Sans Condensed Medium"/>
              </a:rPr>
              <a:t>FAQ</a:t>
            </a:r>
          </a:p>
          <a:p>
            <a:pPr marL="514350" indent="-514350">
              <a:buAutoNum type="arabicPeriod"/>
            </a:pPr>
            <a:r>
              <a:rPr lang="en-US" dirty="0">
                <a:solidFill>
                  <a:srgbClr val="524FA1"/>
                </a:solidFill>
                <a:latin typeface="Fira Sans Condensed Medium"/>
              </a:rPr>
              <a:t>Q&amp;A</a:t>
            </a:r>
          </a:p>
          <a:p>
            <a:pPr marL="514350" indent="-514350">
              <a:buAutoNum type="arabicPeriod"/>
            </a:pPr>
            <a:endParaRPr lang="en-US" dirty="0">
              <a:solidFill>
                <a:srgbClr val="524FA1"/>
              </a:solidFill>
              <a:latin typeface="Fira Sans Condensed Medium"/>
            </a:endParaRPr>
          </a:p>
        </p:txBody>
      </p:sp>
    </p:spTree>
    <p:extLst>
      <p:ext uri="{BB962C8B-B14F-4D97-AF65-F5344CB8AC3E}">
        <p14:creationId xmlns:p14="http://schemas.microsoft.com/office/powerpoint/2010/main" val="46775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69CF-D274-4F2B-8CE7-ED45725210F1}"/>
              </a:ext>
            </a:extLst>
          </p:cNvPr>
          <p:cNvSpPr>
            <a:spLocks noGrp="1"/>
          </p:cNvSpPr>
          <p:nvPr>
            <p:ph type="title"/>
          </p:nvPr>
        </p:nvSpPr>
        <p:spPr/>
        <p:txBody>
          <a:bodyPr>
            <a:normAutofit fontScale="90000"/>
          </a:bodyPr>
          <a:lstStyle/>
          <a:p>
            <a:pPr algn="ctr"/>
            <a:r>
              <a:rPr lang="en-US" dirty="0" err="1">
                <a:solidFill>
                  <a:srgbClr val="EF7C32"/>
                </a:solidFill>
                <a:latin typeface="Fira Sans Condensed Medium" panose="020B0603050000020004" pitchFamily="34" charset="0"/>
              </a:rPr>
              <a:t>RentHelpMN</a:t>
            </a:r>
            <a:r>
              <a:rPr lang="en-US" dirty="0">
                <a:solidFill>
                  <a:srgbClr val="EF7C32"/>
                </a:solidFill>
                <a:latin typeface="Fira Sans Condensed Medium" panose="020B0603050000020004" pitchFamily="34" charset="0"/>
              </a:rPr>
              <a:t> Basics – You must have been eligible at time of application to receive assistance </a:t>
            </a:r>
          </a:p>
        </p:txBody>
      </p:sp>
      <p:sp>
        <p:nvSpPr>
          <p:cNvPr id="3" name="Content Placeholder 2">
            <a:extLst>
              <a:ext uri="{FF2B5EF4-FFF2-40B4-BE49-F238E27FC236}">
                <a16:creationId xmlns:a16="http://schemas.microsoft.com/office/drawing/2014/main" id="{C137A2F0-F0A8-4290-97D7-B8A04B1E481A}"/>
              </a:ext>
            </a:extLst>
          </p:cNvPr>
          <p:cNvSpPr>
            <a:spLocks noGrp="1"/>
          </p:cNvSpPr>
          <p:nvPr>
            <p:ph idx="1"/>
          </p:nvPr>
        </p:nvSpPr>
        <p:spPr/>
        <p:txBody>
          <a:bodyPr/>
          <a:lstStyle/>
          <a:p>
            <a:pPr marL="0" indent="0">
              <a:buNone/>
            </a:pPr>
            <a:r>
              <a:rPr lang="en-US" dirty="0">
                <a:solidFill>
                  <a:srgbClr val="524FA1"/>
                </a:solidFill>
                <a:latin typeface="Fira Sans Condensed Medium" panose="020B0603050000020004" pitchFamily="34" charset="0"/>
              </a:rPr>
              <a:t>What is </a:t>
            </a:r>
            <a:r>
              <a:rPr lang="en-US" dirty="0" err="1">
                <a:solidFill>
                  <a:srgbClr val="524FA1"/>
                </a:solidFill>
                <a:latin typeface="Fira Sans Condensed Medium" panose="020B0603050000020004" pitchFamily="34" charset="0"/>
              </a:rPr>
              <a:t>RentHelpMN</a:t>
            </a:r>
            <a:r>
              <a:rPr lang="en-US" dirty="0">
                <a:solidFill>
                  <a:srgbClr val="524FA1"/>
                </a:solidFill>
                <a:latin typeface="Fira Sans Condensed Medium" panose="020B0603050000020004" pitchFamily="34" charset="0"/>
              </a:rPr>
              <a:t>? </a:t>
            </a:r>
          </a:p>
          <a:p>
            <a:pPr lvl="1"/>
            <a:r>
              <a:rPr lang="en-US" dirty="0">
                <a:solidFill>
                  <a:schemeClr val="tx1">
                    <a:lumMod val="75000"/>
                    <a:lumOff val="25000"/>
                  </a:schemeClr>
                </a:solidFill>
                <a:latin typeface="Fira Sans" panose="020B0503050000020004" pitchFamily="34" charset="0"/>
              </a:rPr>
              <a:t>COVID-19 Emergency Rental Assistance Program distributed by Minnesota Housing</a:t>
            </a:r>
          </a:p>
          <a:p>
            <a:pPr marL="0" indent="0">
              <a:buNone/>
            </a:pPr>
            <a:r>
              <a:rPr lang="en-US" dirty="0">
                <a:solidFill>
                  <a:srgbClr val="524FA1"/>
                </a:solidFill>
                <a:latin typeface="Fira Sans Condensed Medium" panose="020B0603050000020004" pitchFamily="34" charset="0"/>
              </a:rPr>
              <a:t>Who was eligible to apply? </a:t>
            </a:r>
          </a:p>
          <a:p>
            <a:pPr marL="914400" lvl="1" indent="-457200">
              <a:buFont typeface="+mj-lt"/>
              <a:buAutoNum type="arabicPeriod"/>
            </a:pPr>
            <a:r>
              <a:rPr lang="en-US" dirty="0">
                <a:solidFill>
                  <a:schemeClr val="tx1">
                    <a:lumMod val="75000"/>
                    <a:lumOff val="25000"/>
                  </a:schemeClr>
                </a:solidFill>
                <a:latin typeface="Fira Sans" panose="020B0503050000020004" pitchFamily="34" charset="0"/>
              </a:rPr>
              <a:t>Low-income Minnesota renters</a:t>
            </a:r>
          </a:p>
          <a:p>
            <a:pPr marL="914400" lvl="1" indent="-457200">
              <a:buFont typeface="+mj-lt"/>
              <a:buAutoNum type="arabicPeriod"/>
            </a:pPr>
            <a:r>
              <a:rPr lang="en-US" dirty="0">
                <a:solidFill>
                  <a:schemeClr val="tx1">
                    <a:lumMod val="75000"/>
                    <a:lumOff val="25000"/>
                  </a:schemeClr>
                </a:solidFill>
                <a:latin typeface="Fira Sans" panose="020B0503050000020004" pitchFamily="34" charset="0"/>
              </a:rPr>
              <a:t>Who were eligible for unemployment benefits OR had experienced financial hardship directly or indirectly due to the coronavirus outbreak</a:t>
            </a:r>
          </a:p>
          <a:p>
            <a:pPr marL="914400" lvl="1" indent="-457200">
              <a:buFont typeface="+mj-lt"/>
              <a:buAutoNum type="arabicPeriod"/>
            </a:pPr>
            <a:r>
              <a:rPr lang="en-US" dirty="0">
                <a:solidFill>
                  <a:schemeClr val="tx1">
                    <a:lumMod val="75000"/>
                    <a:lumOff val="25000"/>
                  </a:schemeClr>
                </a:solidFill>
                <a:latin typeface="Fira Sans" panose="020B0503050000020004" pitchFamily="34" charset="0"/>
              </a:rPr>
              <a:t>Who could demonstrate a risk of experiencing homelessness or housing instability</a:t>
            </a:r>
          </a:p>
          <a:p>
            <a:pPr lvl="1"/>
            <a:endParaRPr lang="en-US" dirty="0"/>
          </a:p>
          <a:p>
            <a:pPr lvl="1"/>
            <a:endParaRPr lang="en-US" dirty="0"/>
          </a:p>
        </p:txBody>
      </p:sp>
    </p:spTree>
    <p:extLst>
      <p:ext uri="{BB962C8B-B14F-4D97-AF65-F5344CB8AC3E}">
        <p14:creationId xmlns:p14="http://schemas.microsoft.com/office/powerpoint/2010/main" val="302007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5A24-B796-4476-8E8A-9EF240302D0A}"/>
              </a:ext>
            </a:extLst>
          </p:cNvPr>
          <p:cNvSpPr>
            <a:spLocks noGrp="1"/>
          </p:cNvSpPr>
          <p:nvPr>
            <p:ph type="title"/>
          </p:nvPr>
        </p:nvSpPr>
        <p:spPr/>
        <p:txBody>
          <a:bodyPr/>
          <a:lstStyle/>
          <a:p>
            <a:pPr algn="ctr"/>
            <a:r>
              <a:rPr lang="en-US" err="1">
                <a:solidFill>
                  <a:srgbClr val="EF7C32"/>
                </a:solidFill>
                <a:latin typeface="Fira Sans Condensed Medium" panose="020B0603050000020004" pitchFamily="34" charset="0"/>
              </a:rPr>
              <a:t>RentHelpMN</a:t>
            </a:r>
            <a:r>
              <a:rPr lang="en-US">
                <a:solidFill>
                  <a:srgbClr val="EF7C32"/>
                </a:solidFill>
                <a:latin typeface="Fira Sans Condensed Medium" panose="020B0603050000020004" pitchFamily="34" charset="0"/>
              </a:rPr>
              <a:t> Basics Cont. </a:t>
            </a:r>
          </a:p>
        </p:txBody>
      </p:sp>
      <p:sp>
        <p:nvSpPr>
          <p:cNvPr id="3" name="Content Placeholder 2">
            <a:extLst>
              <a:ext uri="{FF2B5EF4-FFF2-40B4-BE49-F238E27FC236}">
                <a16:creationId xmlns:a16="http://schemas.microsoft.com/office/drawing/2014/main" id="{5EC33139-BFB1-4C2E-AC2B-B7609F18DAFA}"/>
              </a:ext>
            </a:extLst>
          </p:cNvPr>
          <p:cNvSpPr>
            <a:spLocks noGrp="1"/>
          </p:cNvSpPr>
          <p:nvPr>
            <p:ph idx="1"/>
          </p:nvPr>
        </p:nvSpPr>
        <p:spPr/>
        <p:txBody>
          <a:bodyPr>
            <a:normAutofit fontScale="92500" lnSpcReduction="10000"/>
          </a:bodyPr>
          <a:lstStyle/>
          <a:p>
            <a:pPr marL="0" indent="0">
              <a:buNone/>
            </a:pPr>
            <a:r>
              <a:rPr lang="en-US" sz="3000" dirty="0">
                <a:solidFill>
                  <a:srgbClr val="524FA1"/>
                </a:solidFill>
                <a:latin typeface="Fira Sans Condensed Medium" panose="020B0603050000020004" pitchFamily="34" charset="0"/>
              </a:rPr>
              <a:t>What is low-income for </a:t>
            </a:r>
            <a:r>
              <a:rPr lang="en-US" sz="3000" dirty="0" err="1">
                <a:solidFill>
                  <a:srgbClr val="524FA1"/>
                </a:solidFill>
                <a:latin typeface="Fira Sans Condensed Medium" panose="020B0603050000020004" pitchFamily="34" charset="0"/>
              </a:rPr>
              <a:t>RentHelpMN</a:t>
            </a:r>
            <a:r>
              <a:rPr lang="en-US" sz="3000" dirty="0">
                <a:solidFill>
                  <a:srgbClr val="524FA1"/>
                </a:solidFill>
                <a:latin typeface="Fira Sans Condensed Medium" panose="020B0603050000020004" pitchFamily="34" charset="0"/>
              </a:rPr>
              <a:t>? </a:t>
            </a:r>
          </a:p>
          <a:p>
            <a:pPr lvl="1"/>
            <a:r>
              <a:rPr lang="en-US" dirty="0">
                <a:solidFill>
                  <a:schemeClr val="tx1">
                    <a:lumMod val="75000"/>
                    <a:lumOff val="25000"/>
                  </a:schemeClr>
                </a:solidFill>
                <a:latin typeface="Fira Sans" panose="020B0503050000020004" pitchFamily="34" charset="0"/>
              </a:rPr>
              <a:t>Renters must be at or below 80% of Area Median Income</a:t>
            </a:r>
          </a:p>
          <a:p>
            <a:pPr lvl="1"/>
            <a:r>
              <a:rPr lang="en-US" dirty="0">
                <a:solidFill>
                  <a:schemeClr val="tx1">
                    <a:lumMod val="75000"/>
                    <a:lumOff val="25000"/>
                  </a:schemeClr>
                </a:solidFill>
                <a:latin typeface="Fira Sans" panose="020B0503050000020004" pitchFamily="34" charset="0"/>
              </a:rPr>
              <a:t>Ramsey County AMI</a:t>
            </a:r>
          </a:p>
          <a:p>
            <a:pPr lvl="2"/>
            <a:r>
              <a:rPr lang="en-US" dirty="0">
                <a:solidFill>
                  <a:schemeClr val="tx1">
                    <a:lumMod val="75000"/>
                    <a:lumOff val="25000"/>
                  </a:schemeClr>
                </a:solidFill>
                <a:latin typeface="Fira Sans" panose="020B0503050000020004" pitchFamily="34" charset="0"/>
              </a:rPr>
              <a:t>1 Person Household - </a:t>
            </a:r>
            <a:r>
              <a:rPr lang="en-US" b="0" i="0" dirty="0">
                <a:solidFill>
                  <a:schemeClr val="tx1">
                    <a:lumMod val="75000"/>
                    <a:lumOff val="25000"/>
                  </a:schemeClr>
                </a:solidFill>
                <a:effectLst/>
                <a:latin typeface="Fira Sans" panose="020B0503050000020004" pitchFamily="34" charset="0"/>
              </a:rPr>
              <a:t>$55,950</a:t>
            </a:r>
          </a:p>
          <a:p>
            <a:pPr lvl="2"/>
            <a:r>
              <a:rPr lang="en-US" dirty="0">
                <a:solidFill>
                  <a:schemeClr val="tx1">
                    <a:lumMod val="75000"/>
                    <a:lumOff val="25000"/>
                  </a:schemeClr>
                </a:solidFill>
                <a:latin typeface="Fira Sans" panose="020B0503050000020004" pitchFamily="34" charset="0"/>
              </a:rPr>
              <a:t>2 Person Household – $63,950</a:t>
            </a:r>
          </a:p>
          <a:p>
            <a:pPr lvl="2"/>
            <a:r>
              <a:rPr lang="en-US" dirty="0">
                <a:solidFill>
                  <a:schemeClr val="tx1">
                    <a:lumMod val="75000"/>
                    <a:lumOff val="25000"/>
                  </a:schemeClr>
                </a:solidFill>
                <a:latin typeface="Fira Sans" panose="020B0503050000020004" pitchFamily="34" charset="0"/>
              </a:rPr>
              <a:t>3 Person Household - $71,950</a:t>
            </a:r>
          </a:p>
          <a:p>
            <a:pPr lvl="2"/>
            <a:r>
              <a:rPr lang="en-US" dirty="0">
                <a:solidFill>
                  <a:schemeClr val="tx1">
                    <a:lumMod val="75000"/>
                    <a:lumOff val="25000"/>
                  </a:schemeClr>
                </a:solidFill>
                <a:latin typeface="Fira Sans" panose="020B0503050000020004" pitchFamily="34" charset="0"/>
              </a:rPr>
              <a:t>4 Person Household - $79,900</a:t>
            </a:r>
          </a:p>
          <a:p>
            <a:pPr marL="914400" lvl="2" indent="0">
              <a:buNone/>
            </a:pPr>
            <a:endParaRPr lang="en-US" dirty="0">
              <a:solidFill>
                <a:schemeClr val="tx1">
                  <a:lumMod val="75000"/>
                  <a:lumOff val="25000"/>
                </a:schemeClr>
              </a:solidFill>
              <a:latin typeface="Fira Sans" panose="020B0503050000020004" pitchFamily="34" charset="0"/>
            </a:endParaRPr>
          </a:p>
          <a:p>
            <a:pPr marL="0" indent="0">
              <a:buNone/>
            </a:pPr>
            <a:r>
              <a:rPr lang="en-US" sz="3000" dirty="0">
                <a:solidFill>
                  <a:srgbClr val="524FA1"/>
                </a:solidFill>
                <a:latin typeface="Fira Sans Condensed Medium" panose="020B0603050000020004" pitchFamily="34" charset="0"/>
              </a:rPr>
              <a:t>Documentation for Income Certification</a:t>
            </a:r>
          </a:p>
          <a:p>
            <a:pPr lvl="1"/>
            <a:r>
              <a:rPr lang="en-US" dirty="0">
                <a:solidFill>
                  <a:schemeClr val="tx1">
                    <a:lumMod val="75000"/>
                    <a:lumOff val="25000"/>
                  </a:schemeClr>
                </a:solidFill>
                <a:latin typeface="Fira Sans" panose="020B0503050000020004" pitchFamily="34" charset="0"/>
              </a:rPr>
              <a:t>Form of ID for head of household – Must also document that they rent</a:t>
            </a:r>
          </a:p>
          <a:p>
            <a:pPr lvl="1"/>
            <a:r>
              <a:rPr lang="en-US" dirty="0">
                <a:solidFill>
                  <a:schemeClr val="tx1">
                    <a:lumMod val="75000"/>
                    <a:lumOff val="25000"/>
                  </a:schemeClr>
                </a:solidFill>
                <a:latin typeface="Fira Sans" panose="020B0503050000020004" pitchFamily="34" charset="0"/>
              </a:rPr>
              <a:t>Documentation of household income for all adults – Tax and pay documents, employer certification. </a:t>
            </a:r>
            <a:endParaRPr lang="en-US" dirty="0">
              <a:solidFill>
                <a:srgbClr val="003865"/>
              </a:solidFill>
              <a:latin typeface="BrandonGr-Regular"/>
            </a:endParaRPr>
          </a:p>
          <a:p>
            <a:pPr lvl="1"/>
            <a:r>
              <a:rPr lang="en-US" dirty="0">
                <a:solidFill>
                  <a:srgbClr val="003865"/>
                </a:solidFill>
                <a:latin typeface="BrandonGr-Regular"/>
              </a:rPr>
              <a:t>Most things can be self-certified to if documents are not available</a:t>
            </a:r>
            <a:endParaRPr lang="en-US" dirty="0">
              <a:solidFill>
                <a:schemeClr val="tx1">
                  <a:lumMod val="75000"/>
                  <a:lumOff val="25000"/>
                </a:schemeClr>
              </a:solidFill>
              <a:latin typeface="Fira Sans" panose="020B0503050000020004" pitchFamily="34" charset="0"/>
            </a:endParaRPr>
          </a:p>
        </p:txBody>
      </p:sp>
    </p:spTree>
    <p:extLst>
      <p:ext uri="{BB962C8B-B14F-4D97-AF65-F5344CB8AC3E}">
        <p14:creationId xmlns:p14="http://schemas.microsoft.com/office/powerpoint/2010/main" val="181883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5A24-B796-4476-8E8A-9EF240302D0A}"/>
              </a:ext>
            </a:extLst>
          </p:cNvPr>
          <p:cNvSpPr>
            <a:spLocks noGrp="1"/>
          </p:cNvSpPr>
          <p:nvPr>
            <p:ph type="title"/>
          </p:nvPr>
        </p:nvSpPr>
        <p:spPr/>
        <p:txBody>
          <a:bodyPr/>
          <a:lstStyle/>
          <a:p>
            <a:pPr algn="ctr"/>
            <a:r>
              <a:rPr lang="en-US" err="1">
                <a:solidFill>
                  <a:srgbClr val="EF7C32"/>
                </a:solidFill>
                <a:latin typeface="Fira Sans Condensed Medium" panose="020B0603050000020004" pitchFamily="34" charset="0"/>
              </a:rPr>
              <a:t>RentHelpMN</a:t>
            </a:r>
            <a:r>
              <a:rPr lang="en-US">
                <a:solidFill>
                  <a:srgbClr val="EF7C32"/>
                </a:solidFill>
                <a:latin typeface="Fira Sans Condensed Medium" panose="020B0603050000020004" pitchFamily="34" charset="0"/>
              </a:rPr>
              <a:t> Basics Cont. </a:t>
            </a:r>
          </a:p>
        </p:txBody>
      </p:sp>
      <p:sp>
        <p:nvSpPr>
          <p:cNvPr id="3" name="Content Placeholder 2">
            <a:extLst>
              <a:ext uri="{FF2B5EF4-FFF2-40B4-BE49-F238E27FC236}">
                <a16:creationId xmlns:a16="http://schemas.microsoft.com/office/drawing/2014/main" id="{5EC33139-BFB1-4C2E-AC2B-B7609F18DAFA}"/>
              </a:ext>
            </a:extLst>
          </p:cNvPr>
          <p:cNvSpPr>
            <a:spLocks noGrp="1"/>
          </p:cNvSpPr>
          <p:nvPr>
            <p:ph idx="1"/>
          </p:nvPr>
        </p:nvSpPr>
        <p:spPr/>
        <p:txBody>
          <a:bodyPr>
            <a:normAutofit fontScale="92500" lnSpcReduction="10000"/>
          </a:bodyPr>
          <a:lstStyle/>
          <a:p>
            <a:pPr marL="0" indent="0">
              <a:buNone/>
            </a:pPr>
            <a:r>
              <a:rPr lang="en-US" sz="3000" dirty="0">
                <a:solidFill>
                  <a:srgbClr val="524FA1"/>
                </a:solidFill>
                <a:latin typeface="Fira Sans Condensed Medium" panose="020B0603050000020004" pitchFamily="34" charset="0"/>
              </a:rPr>
              <a:t>What types of rental properties are eligible for assistance?</a:t>
            </a:r>
          </a:p>
          <a:p>
            <a:pPr lvl="1"/>
            <a:r>
              <a:rPr lang="en-US" dirty="0">
                <a:solidFill>
                  <a:schemeClr val="tx1">
                    <a:lumMod val="75000"/>
                    <a:lumOff val="25000"/>
                  </a:schemeClr>
                </a:solidFill>
                <a:latin typeface="Fira Sans" panose="020B0503050000020004" pitchFamily="34" charset="0"/>
              </a:rPr>
              <a:t>Apartments</a:t>
            </a:r>
          </a:p>
          <a:p>
            <a:pPr lvl="1"/>
            <a:r>
              <a:rPr lang="en-US" dirty="0">
                <a:solidFill>
                  <a:schemeClr val="tx1">
                    <a:lumMod val="75000"/>
                    <a:lumOff val="25000"/>
                  </a:schemeClr>
                </a:solidFill>
                <a:latin typeface="Fira Sans" panose="020B0503050000020004" pitchFamily="34" charset="0"/>
              </a:rPr>
              <a:t>Single-family homes</a:t>
            </a:r>
          </a:p>
          <a:p>
            <a:pPr lvl="1"/>
            <a:r>
              <a:rPr lang="en-US" dirty="0">
                <a:solidFill>
                  <a:schemeClr val="tx1">
                    <a:lumMod val="75000"/>
                    <a:lumOff val="25000"/>
                  </a:schemeClr>
                </a:solidFill>
                <a:latin typeface="Fira Sans" panose="020B0503050000020004" pitchFamily="34" charset="0"/>
              </a:rPr>
              <a:t>Rented manufactured homes</a:t>
            </a:r>
          </a:p>
          <a:p>
            <a:pPr lvl="1"/>
            <a:r>
              <a:rPr lang="en-US" dirty="0">
                <a:solidFill>
                  <a:schemeClr val="tx1">
                    <a:lumMod val="75000"/>
                    <a:lumOff val="25000"/>
                  </a:schemeClr>
                </a:solidFill>
                <a:latin typeface="Fira Sans" panose="020B0503050000020004" pitchFamily="34" charset="0"/>
              </a:rPr>
              <a:t>Hotels, motel stays if they are the renter’s primary residence</a:t>
            </a:r>
          </a:p>
          <a:p>
            <a:pPr lvl="1"/>
            <a:r>
              <a:rPr lang="en-US" dirty="0">
                <a:solidFill>
                  <a:schemeClr val="tx1">
                    <a:lumMod val="75000"/>
                    <a:lumOff val="25000"/>
                  </a:schemeClr>
                </a:solidFill>
                <a:latin typeface="Fira Sans" panose="020B0503050000020004" pitchFamily="34" charset="0"/>
              </a:rPr>
              <a:t>Other informal lease agreements subject to review by the program</a:t>
            </a:r>
          </a:p>
          <a:p>
            <a:pPr marL="914400" lvl="2" indent="0">
              <a:buNone/>
            </a:pPr>
            <a:endParaRPr lang="en-US" dirty="0">
              <a:solidFill>
                <a:schemeClr val="tx1">
                  <a:lumMod val="75000"/>
                  <a:lumOff val="25000"/>
                </a:schemeClr>
              </a:solidFill>
              <a:latin typeface="Fira Sans" panose="020B0503050000020004" pitchFamily="34" charset="0"/>
            </a:endParaRPr>
          </a:p>
          <a:p>
            <a:pPr marL="0" indent="0">
              <a:buNone/>
            </a:pPr>
            <a:r>
              <a:rPr lang="en-US" sz="3000" dirty="0">
                <a:solidFill>
                  <a:srgbClr val="524FA1"/>
                </a:solidFill>
                <a:latin typeface="Fira Sans Condensed Medium" panose="020B0603050000020004" pitchFamily="34" charset="0"/>
              </a:rPr>
              <a:t>What costs will be covered? </a:t>
            </a:r>
          </a:p>
          <a:p>
            <a:pPr lvl="1"/>
            <a:r>
              <a:rPr lang="en-US" dirty="0">
                <a:solidFill>
                  <a:schemeClr val="tx1">
                    <a:lumMod val="75000"/>
                    <a:lumOff val="25000"/>
                  </a:schemeClr>
                </a:solidFill>
                <a:latin typeface="Fira Sans" panose="020B0503050000020004" pitchFamily="34" charset="0"/>
              </a:rPr>
              <a:t>Assistance for up to 18 months (18 mo. Rent AND/OR 18 mo. Utilities) </a:t>
            </a:r>
          </a:p>
          <a:p>
            <a:pPr lvl="1"/>
            <a:r>
              <a:rPr lang="en-US" dirty="0">
                <a:solidFill>
                  <a:schemeClr val="tx1">
                    <a:lumMod val="75000"/>
                    <a:lumOff val="25000"/>
                  </a:schemeClr>
                </a:solidFill>
                <a:latin typeface="Fira Sans" panose="020B0503050000020004" pitchFamily="34" charset="0"/>
              </a:rPr>
              <a:t>Costs were only covered IF YOU HAD BACK RENT AT TIME OF APPLICATION – utility costs (minus phone or internet) + up to 3 months of forward rent. Late fees are covered as well. </a:t>
            </a:r>
          </a:p>
        </p:txBody>
      </p:sp>
    </p:spTree>
    <p:extLst>
      <p:ext uri="{BB962C8B-B14F-4D97-AF65-F5344CB8AC3E}">
        <p14:creationId xmlns:p14="http://schemas.microsoft.com/office/powerpoint/2010/main" val="387637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dirty="0">
                <a:solidFill>
                  <a:srgbClr val="EF7C32"/>
                </a:solidFill>
                <a:latin typeface="Fira Sans Condensed Medium" panose="020B0603050000020004" pitchFamily="34" charset="0"/>
              </a:rPr>
              <a:t>How do I Check the Status of My Application?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a:xfrm>
            <a:off x="838199" y="1825624"/>
            <a:ext cx="10515599" cy="4098097"/>
          </a:xfrm>
        </p:spPr>
        <p:txBody>
          <a:bodyPr vert="horz" lIns="91440" tIns="45720" rIns="91440" bIns="45720" rtlCol="0" anchor="t">
            <a:normAutofit lnSpcReduction="10000"/>
          </a:bodyPr>
          <a:lstStyle/>
          <a:p>
            <a:pPr marL="0" indent="0">
              <a:buNone/>
            </a:pPr>
            <a:r>
              <a:rPr lang="en-US" dirty="0">
                <a:solidFill>
                  <a:srgbClr val="524FA1"/>
                </a:solidFill>
                <a:latin typeface="Fira Sans Condensed Medium" panose="020B0603050000020004" pitchFamily="34" charset="0"/>
              </a:rPr>
              <a:t>Ways to Check Status</a:t>
            </a:r>
          </a:p>
          <a:p>
            <a:pPr lvl="1"/>
            <a:r>
              <a:rPr lang="en-US" sz="2600" dirty="0">
                <a:solidFill>
                  <a:schemeClr val="tx1">
                    <a:lumMod val="75000"/>
                    <a:lumOff val="25000"/>
                  </a:schemeClr>
                </a:solidFill>
                <a:latin typeface="Fira Sans" panose="020B0503050000020004" pitchFamily="34" charset="0"/>
              </a:rPr>
              <a:t>1. Call 211</a:t>
            </a:r>
          </a:p>
          <a:p>
            <a:pPr lvl="2"/>
            <a:r>
              <a:rPr lang="en-US" sz="2200" dirty="0">
                <a:solidFill>
                  <a:schemeClr val="tx1">
                    <a:lumMod val="75000"/>
                    <a:lumOff val="25000"/>
                  </a:schemeClr>
                </a:solidFill>
                <a:latin typeface="Fira Sans" panose="020B0503050000020004" pitchFamily="34" charset="0"/>
              </a:rPr>
              <a:t>Ask to have your application connected to a field partner. </a:t>
            </a:r>
          </a:p>
          <a:p>
            <a:pPr marL="457200" lvl="1" indent="0">
              <a:buNone/>
            </a:pPr>
            <a:endParaRPr lang="en-US" dirty="0">
              <a:solidFill>
                <a:schemeClr val="tx1">
                  <a:lumMod val="75000"/>
                  <a:lumOff val="25000"/>
                </a:schemeClr>
              </a:solidFill>
              <a:latin typeface="Fira Sans" panose="020B0503050000020004" pitchFamily="34" charset="0"/>
            </a:endParaRPr>
          </a:p>
          <a:p>
            <a:pPr lvl="1"/>
            <a:r>
              <a:rPr lang="en-US" sz="2600" dirty="0">
                <a:solidFill>
                  <a:schemeClr val="tx1">
                    <a:lumMod val="75000"/>
                    <a:lumOff val="25000"/>
                  </a:schemeClr>
                </a:solidFill>
                <a:latin typeface="Fira Sans" panose="020B0503050000020004" pitchFamily="34" charset="0"/>
              </a:rPr>
              <a:t>2. Log into your dashboard</a:t>
            </a:r>
          </a:p>
          <a:p>
            <a:pPr lvl="1"/>
            <a:endParaRPr lang="en-US" sz="2600" dirty="0">
              <a:solidFill>
                <a:schemeClr val="tx1">
                  <a:lumMod val="75000"/>
                  <a:lumOff val="25000"/>
                </a:schemeClr>
              </a:solidFill>
              <a:latin typeface="Fira Sans" panose="020B0503050000020004" pitchFamily="34" charset="0"/>
            </a:endParaRPr>
          </a:p>
          <a:p>
            <a:pPr lvl="1"/>
            <a:r>
              <a:rPr lang="en-US" sz="2600" dirty="0">
                <a:solidFill>
                  <a:schemeClr val="tx1">
                    <a:lumMod val="75000"/>
                    <a:lumOff val="25000"/>
                  </a:schemeClr>
                </a:solidFill>
                <a:latin typeface="Fira Sans" panose="020B0503050000020004" pitchFamily="34" charset="0"/>
              </a:rPr>
              <a:t>3. (if landlord) email </a:t>
            </a:r>
            <a:r>
              <a:rPr lang="en-US" sz="2600" dirty="0">
                <a:solidFill>
                  <a:schemeClr val="tx1">
                    <a:lumMod val="75000"/>
                    <a:lumOff val="25000"/>
                  </a:schemeClr>
                </a:solidFill>
                <a:latin typeface="Fira Sans" panose="020B0503050000020004" pitchFamily="34" charset="0"/>
                <a:hlinkClick r:id="rId2"/>
              </a:rPr>
              <a:t>landlords@renthelpmn.org</a:t>
            </a:r>
            <a:endParaRPr lang="en-US" sz="2600" dirty="0">
              <a:solidFill>
                <a:schemeClr val="tx1">
                  <a:lumMod val="75000"/>
                  <a:lumOff val="25000"/>
                </a:schemeClr>
              </a:solidFill>
              <a:latin typeface="Fira Sans" panose="020B0503050000020004" pitchFamily="34" charset="0"/>
            </a:endParaRPr>
          </a:p>
          <a:p>
            <a:pPr lvl="1"/>
            <a:endParaRPr lang="en-US" sz="2600" dirty="0">
              <a:solidFill>
                <a:schemeClr val="tx1">
                  <a:lumMod val="75000"/>
                  <a:lumOff val="25000"/>
                </a:schemeClr>
              </a:solidFill>
              <a:latin typeface="Fira Sans" panose="020B0503050000020004" pitchFamily="34" charset="0"/>
            </a:endParaRPr>
          </a:p>
          <a:p>
            <a:pPr lvl="1"/>
            <a:r>
              <a:rPr lang="en-US" sz="2600" dirty="0">
                <a:solidFill>
                  <a:schemeClr val="tx1">
                    <a:lumMod val="75000"/>
                    <a:lumOff val="25000"/>
                  </a:schemeClr>
                </a:solidFill>
                <a:latin typeface="Fira Sans" panose="020B0503050000020004" pitchFamily="34" charset="0"/>
              </a:rPr>
              <a:t>4. (if application connected) – ask a field partner for a status update. </a:t>
            </a:r>
            <a:endParaRPr lang="en-US" sz="2400" dirty="0">
              <a:solidFill>
                <a:srgbClr val="404040"/>
              </a:solidFill>
              <a:latin typeface="Fira Sans" panose="020B0503050000020004" pitchFamily="34" charset="0"/>
            </a:endParaRPr>
          </a:p>
          <a:p>
            <a:pPr marL="457200" lvl="1" indent="0">
              <a:buNone/>
            </a:pPr>
            <a:endParaRPr lang="en-US" sz="2800" dirty="0">
              <a:solidFill>
                <a:srgbClr val="404040"/>
              </a:solidFill>
              <a:latin typeface="Fira Sans" panose="020B0503050000020004" pitchFamily="34" charset="0"/>
            </a:endParaRPr>
          </a:p>
          <a:p>
            <a:pPr lvl="2"/>
            <a:endParaRPr lang="en-US" sz="2400" dirty="0">
              <a:cs typeface="Calibri" panose="020F0502020204030204"/>
            </a:endParaRPr>
          </a:p>
        </p:txBody>
      </p:sp>
      <p:grpSp>
        <p:nvGrpSpPr>
          <p:cNvPr id="8" name="Group 7">
            <a:extLst>
              <a:ext uri="{FF2B5EF4-FFF2-40B4-BE49-F238E27FC236}">
                <a16:creationId xmlns:a16="http://schemas.microsoft.com/office/drawing/2014/main" id="{043DB44D-138D-4E2A-8D9E-BBB8E1E964FC}"/>
              </a:ext>
            </a:extLst>
          </p:cNvPr>
          <p:cNvGrpSpPr/>
          <p:nvPr/>
        </p:nvGrpSpPr>
        <p:grpSpPr>
          <a:xfrm>
            <a:off x="2347193" y="3100892"/>
            <a:ext cx="360" cy="360"/>
            <a:chOff x="2347193" y="3100892"/>
            <a:chExt cx="360" cy="36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551EA5A-400F-451C-8C71-247FA3FA8D31}"/>
                    </a:ext>
                  </a:extLst>
                </p14:cNvPr>
                <p14:cNvContentPartPr/>
                <p14:nvPr/>
              </p14:nvContentPartPr>
              <p14:xfrm>
                <a:off x="2347193" y="3100892"/>
                <a:ext cx="360" cy="360"/>
              </p14:xfrm>
            </p:contentPart>
          </mc:Choice>
          <mc:Fallback xmlns="">
            <p:pic>
              <p:nvPicPr>
                <p:cNvPr id="6" name="Ink 5">
                  <a:extLst>
                    <a:ext uri="{FF2B5EF4-FFF2-40B4-BE49-F238E27FC236}">
                      <a16:creationId xmlns:a16="http://schemas.microsoft.com/office/drawing/2014/main" id="{4551EA5A-400F-451C-8C71-247FA3FA8D31}"/>
                    </a:ext>
                  </a:extLst>
                </p:cNvPr>
                <p:cNvPicPr/>
                <p:nvPr/>
              </p:nvPicPr>
              <p:blipFill>
                <a:blip r:embed="rId4"/>
                <a:stretch>
                  <a:fillRect/>
                </a:stretch>
              </p:blipFill>
              <p:spPr>
                <a:xfrm>
                  <a:off x="2338193" y="30918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B242179-67F8-42BC-BDB8-0BA3BF539AA0}"/>
                    </a:ext>
                  </a:extLst>
                </p14:cNvPr>
                <p14:cNvContentPartPr/>
                <p14:nvPr/>
              </p14:nvContentPartPr>
              <p14:xfrm>
                <a:off x="2347193" y="3100892"/>
                <a:ext cx="360" cy="360"/>
              </p14:xfrm>
            </p:contentPart>
          </mc:Choice>
          <mc:Fallback xmlns="">
            <p:pic>
              <p:nvPicPr>
                <p:cNvPr id="7" name="Ink 6">
                  <a:extLst>
                    <a:ext uri="{FF2B5EF4-FFF2-40B4-BE49-F238E27FC236}">
                      <a16:creationId xmlns:a16="http://schemas.microsoft.com/office/drawing/2014/main" id="{2B242179-67F8-42BC-BDB8-0BA3BF539AA0}"/>
                    </a:ext>
                  </a:extLst>
                </p:cNvPr>
                <p:cNvPicPr/>
                <p:nvPr/>
              </p:nvPicPr>
              <p:blipFill>
                <a:blip r:embed="rId6"/>
                <a:stretch>
                  <a:fillRect/>
                </a:stretch>
              </p:blipFill>
              <p:spPr>
                <a:xfrm>
                  <a:off x="2338193" y="3091892"/>
                  <a:ext cx="18000" cy="18000"/>
                </a:xfrm>
                <a:prstGeom prst="rect">
                  <a:avLst/>
                </a:prstGeom>
              </p:spPr>
            </p:pic>
          </mc:Fallback>
        </mc:AlternateContent>
      </p:grpSp>
      <p:grpSp>
        <p:nvGrpSpPr>
          <p:cNvPr id="11" name="Group 10">
            <a:extLst>
              <a:ext uri="{FF2B5EF4-FFF2-40B4-BE49-F238E27FC236}">
                <a16:creationId xmlns:a16="http://schemas.microsoft.com/office/drawing/2014/main" id="{625AF059-6826-4A8D-A3EE-FA233EF4EF60}"/>
              </a:ext>
            </a:extLst>
          </p:cNvPr>
          <p:cNvGrpSpPr/>
          <p:nvPr/>
        </p:nvGrpSpPr>
        <p:grpSpPr>
          <a:xfrm>
            <a:off x="8778137" y="2455509"/>
            <a:ext cx="360" cy="360"/>
            <a:chOff x="8778137" y="2455509"/>
            <a:chExt cx="360" cy="36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661A24C-89A7-4591-8272-1EF96CB2594B}"/>
                    </a:ext>
                  </a:extLst>
                </p14:cNvPr>
                <p14:cNvContentPartPr/>
                <p14:nvPr/>
              </p14:nvContentPartPr>
              <p14:xfrm>
                <a:off x="8778137" y="2455509"/>
                <a:ext cx="360" cy="360"/>
              </p14:xfrm>
            </p:contentPart>
          </mc:Choice>
          <mc:Fallback xmlns="">
            <p:pic>
              <p:nvPicPr>
                <p:cNvPr id="9" name="Ink 8">
                  <a:extLst>
                    <a:ext uri="{FF2B5EF4-FFF2-40B4-BE49-F238E27FC236}">
                      <a16:creationId xmlns:a16="http://schemas.microsoft.com/office/drawing/2014/main" id="{4661A24C-89A7-4591-8272-1EF96CB2594B}"/>
                    </a:ext>
                  </a:extLst>
                </p:cNvPr>
                <p:cNvPicPr/>
                <p:nvPr/>
              </p:nvPicPr>
              <p:blipFill>
                <a:blip r:embed="rId4"/>
                <a:stretch>
                  <a:fillRect/>
                </a:stretch>
              </p:blipFill>
              <p:spPr>
                <a:xfrm>
                  <a:off x="8769137" y="2446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84DD459-8AEC-4E6E-8108-2A676E028C32}"/>
                    </a:ext>
                  </a:extLst>
                </p14:cNvPr>
                <p14:cNvContentPartPr/>
                <p14:nvPr/>
              </p14:nvContentPartPr>
              <p14:xfrm>
                <a:off x="8778137" y="2455509"/>
                <a:ext cx="360" cy="360"/>
              </p14:xfrm>
            </p:contentPart>
          </mc:Choice>
          <mc:Fallback xmlns="">
            <p:pic>
              <p:nvPicPr>
                <p:cNvPr id="10" name="Ink 9">
                  <a:extLst>
                    <a:ext uri="{FF2B5EF4-FFF2-40B4-BE49-F238E27FC236}">
                      <a16:creationId xmlns:a16="http://schemas.microsoft.com/office/drawing/2014/main" id="{C84DD459-8AEC-4E6E-8108-2A676E028C32}"/>
                    </a:ext>
                  </a:extLst>
                </p:cNvPr>
                <p:cNvPicPr/>
                <p:nvPr/>
              </p:nvPicPr>
              <p:blipFill>
                <a:blip r:embed="rId6"/>
                <a:stretch>
                  <a:fillRect/>
                </a:stretch>
              </p:blipFill>
              <p:spPr>
                <a:xfrm>
                  <a:off x="8769137" y="2446509"/>
                  <a:ext cx="18000" cy="18000"/>
                </a:xfrm>
                <a:prstGeom prst="rect">
                  <a:avLst/>
                </a:prstGeom>
              </p:spPr>
            </p:pic>
          </mc:Fallback>
        </mc:AlternateContent>
      </p:grpSp>
    </p:spTree>
    <p:extLst>
      <p:ext uri="{BB962C8B-B14F-4D97-AF65-F5344CB8AC3E}">
        <p14:creationId xmlns:p14="http://schemas.microsoft.com/office/powerpoint/2010/main" val="125942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24FA1">
            <a:alpha val="1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517-2397-4279-AE02-CB8CA6C60E1A}"/>
              </a:ext>
            </a:extLst>
          </p:cNvPr>
          <p:cNvSpPr>
            <a:spLocks noGrp="1"/>
          </p:cNvSpPr>
          <p:nvPr>
            <p:ph type="title"/>
          </p:nvPr>
        </p:nvSpPr>
        <p:spPr/>
        <p:txBody>
          <a:bodyPr/>
          <a:lstStyle/>
          <a:p>
            <a:pPr algn="ctr"/>
            <a:r>
              <a:rPr lang="en-US" dirty="0">
                <a:solidFill>
                  <a:srgbClr val="EF7C32"/>
                </a:solidFill>
                <a:latin typeface="Fira Sans Condensed Medium" panose="020B0603050000020004" pitchFamily="34" charset="0"/>
              </a:rPr>
              <a:t>What if I Applied, But Don’t Know My Username/Password? </a:t>
            </a:r>
          </a:p>
        </p:txBody>
      </p:sp>
      <p:sp>
        <p:nvSpPr>
          <p:cNvPr id="3" name="Content Placeholder 2">
            <a:extLst>
              <a:ext uri="{FF2B5EF4-FFF2-40B4-BE49-F238E27FC236}">
                <a16:creationId xmlns:a16="http://schemas.microsoft.com/office/drawing/2014/main" id="{94770B8E-43F6-43B4-9136-E2B644224D0A}"/>
              </a:ext>
            </a:extLst>
          </p:cNvPr>
          <p:cNvSpPr>
            <a:spLocks noGrp="1"/>
          </p:cNvSpPr>
          <p:nvPr>
            <p:ph idx="1"/>
          </p:nvPr>
        </p:nvSpPr>
        <p:spPr>
          <a:xfrm>
            <a:off x="838199" y="1825624"/>
            <a:ext cx="10515599" cy="4098097"/>
          </a:xfrm>
        </p:spPr>
        <p:txBody>
          <a:bodyPr vert="horz" lIns="91440" tIns="45720" rIns="91440" bIns="45720" rtlCol="0" anchor="t">
            <a:normAutofit/>
          </a:bodyPr>
          <a:lstStyle/>
          <a:p>
            <a:pPr marL="0" indent="0">
              <a:buNone/>
            </a:pPr>
            <a:r>
              <a:rPr lang="en-US" dirty="0">
                <a:solidFill>
                  <a:srgbClr val="524FA1"/>
                </a:solidFill>
                <a:latin typeface="Fira Sans Condensed Medium" panose="020B0603050000020004" pitchFamily="34" charset="0"/>
              </a:rPr>
              <a:t>Reasons to use the Username/Password Recovery</a:t>
            </a:r>
          </a:p>
          <a:p>
            <a:pPr lvl="1"/>
            <a:r>
              <a:rPr lang="en-US" sz="2600" dirty="0">
                <a:solidFill>
                  <a:schemeClr val="tx1">
                    <a:lumMod val="75000"/>
                    <a:lumOff val="25000"/>
                  </a:schemeClr>
                </a:solidFill>
                <a:latin typeface="Fira Sans" panose="020B0503050000020004" pitchFamily="34" charset="0"/>
              </a:rPr>
              <a:t>1. I applied online, but forgot my username/password</a:t>
            </a:r>
          </a:p>
          <a:p>
            <a:pPr marL="457200" lvl="1" indent="0">
              <a:buNone/>
            </a:pPr>
            <a:endParaRPr lang="en-US" dirty="0">
              <a:solidFill>
                <a:schemeClr val="tx1">
                  <a:lumMod val="75000"/>
                  <a:lumOff val="25000"/>
                </a:schemeClr>
              </a:solidFill>
              <a:latin typeface="Fira Sans" panose="020B0503050000020004" pitchFamily="34" charset="0"/>
            </a:endParaRPr>
          </a:p>
          <a:p>
            <a:pPr lvl="1"/>
            <a:r>
              <a:rPr lang="en-US" sz="2600" dirty="0">
                <a:solidFill>
                  <a:schemeClr val="tx1">
                    <a:lumMod val="75000"/>
                    <a:lumOff val="25000"/>
                  </a:schemeClr>
                </a:solidFill>
                <a:latin typeface="Fira Sans" panose="020B0503050000020004" pitchFamily="34" charset="0"/>
              </a:rPr>
              <a:t>2. I applied over the phone, and somebody filled in my application for me online, but I forgot or did not write down my username/password</a:t>
            </a:r>
          </a:p>
          <a:p>
            <a:pPr marL="457200" lvl="1" indent="0">
              <a:buNone/>
            </a:pPr>
            <a:endParaRPr lang="en-US" sz="2600" dirty="0">
              <a:solidFill>
                <a:schemeClr val="tx1">
                  <a:lumMod val="75000"/>
                  <a:lumOff val="25000"/>
                </a:schemeClr>
              </a:solidFill>
              <a:latin typeface="Fira Sans" panose="020B0503050000020004" pitchFamily="34" charset="0"/>
            </a:endParaRPr>
          </a:p>
          <a:p>
            <a:pPr lvl="1"/>
            <a:r>
              <a:rPr lang="en-US" sz="2600" dirty="0">
                <a:solidFill>
                  <a:schemeClr val="tx1">
                    <a:lumMod val="75000"/>
                    <a:lumOff val="25000"/>
                  </a:schemeClr>
                </a:solidFill>
                <a:latin typeface="Fira Sans" panose="020B0503050000020004" pitchFamily="34" charset="0"/>
              </a:rPr>
              <a:t>3. I applied using a paper application</a:t>
            </a:r>
          </a:p>
          <a:p>
            <a:pPr lvl="2"/>
            <a:r>
              <a:rPr lang="en-US" sz="2400" dirty="0">
                <a:solidFill>
                  <a:schemeClr val="tx1">
                    <a:lumMod val="75000"/>
                    <a:lumOff val="25000"/>
                  </a:schemeClr>
                </a:solidFill>
                <a:latin typeface="Fira Sans" panose="020B0503050000020004" pitchFamily="34" charset="0"/>
              </a:rPr>
              <a:t>If you apply using a paper application, an online application will be created for you. </a:t>
            </a:r>
            <a:endParaRPr lang="en-US" sz="2400" dirty="0">
              <a:solidFill>
                <a:srgbClr val="404040"/>
              </a:solidFill>
              <a:latin typeface="Fira Sans" panose="020B0503050000020004" pitchFamily="34" charset="0"/>
            </a:endParaRPr>
          </a:p>
          <a:p>
            <a:pPr marL="457200" lvl="1" indent="0">
              <a:buNone/>
            </a:pPr>
            <a:endParaRPr lang="en-US" sz="2800" dirty="0">
              <a:solidFill>
                <a:srgbClr val="404040"/>
              </a:solidFill>
              <a:latin typeface="Fira Sans" panose="020B0503050000020004" pitchFamily="34" charset="0"/>
            </a:endParaRPr>
          </a:p>
          <a:p>
            <a:pPr lvl="2"/>
            <a:endParaRPr lang="en-US" sz="2400" dirty="0">
              <a:cs typeface="Calibri" panose="020F0502020204030204"/>
            </a:endParaRPr>
          </a:p>
        </p:txBody>
      </p:sp>
      <p:grpSp>
        <p:nvGrpSpPr>
          <p:cNvPr id="8" name="Group 7">
            <a:extLst>
              <a:ext uri="{FF2B5EF4-FFF2-40B4-BE49-F238E27FC236}">
                <a16:creationId xmlns:a16="http://schemas.microsoft.com/office/drawing/2014/main" id="{043DB44D-138D-4E2A-8D9E-BBB8E1E964FC}"/>
              </a:ext>
            </a:extLst>
          </p:cNvPr>
          <p:cNvGrpSpPr/>
          <p:nvPr/>
        </p:nvGrpSpPr>
        <p:grpSpPr>
          <a:xfrm>
            <a:off x="2347193" y="3100892"/>
            <a:ext cx="360" cy="360"/>
            <a:chOff x="2347193" y="3100892"/>
            <a:chExt cx="360" cy="36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551EA5A-400F-451C-8C71-247FA3FA8D31}"/>
                    </a:ext>
                  </a:extLst>
                </p14:cNvPr>
                <p14:cNvContentPartPr/>
                <p14:nvPr/>
              </p14:nvContentPartPr>
              <p14:xfrm>
                <a:off x="2347193" y="3100892"/>
                <a:ext cx="360" cy="360"/>
              </p14:xfrm>
            </p:contentPart>
          </mc:Choice>
          <mc:Fallback xmlns="">
            <p:pic>
              <p:nvPicPr>
                <p:cNvPr id="6" name="Ink 5">
                  <a:extLst>
                    <a:ext uri="{FF2B5EF4-FFF2-40B4-BE49-F238E27FC236}">
                      <a16:creationId xmlns:a16="http://schemas.microsoft.com/office/drawing/2014/main" id="{4551EA5A-400F-451C-8C71-247FA3FA8D31}"/>
                    </a:ext>
                  </a:extLst>
                </p:cNvPr>
                <p:cNvPicPr/>
                <p:nvPr/>
              </p:nvPicPr>
              <p:blipFill>
                <a:blip r:embed="rId3"/>
                <a:stretch>
                  <a:fillRect/>
                </a:stretch>
              </p:blipFill>
              <p:spPr>
                <a:xfrm>
                  <a:off x="2338193" y="30918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B242179-67F8-42BC-BDB8-0BA3BF539AA0}"/>
                    </a:ext>
                  </a:extLst>
                </p14:cNvPr>
                <p14:cNvContentPartPr/>
                <p14:nvPr/>
              </p14:nvContentPartPr>
              <p14:xfrm>
                <a:off x="2347193" y="3100892"/>
                <a:ext cx="360" cy="360"/>
              </p14:xfrm>
            </p:contentPart>
          </mc:Choice>
          <mc:Fallback xmlns="">
            <p:pic>
              <p:nvPicPr>
                <p:cNvPr id="7" name="Ink 6">
                  <a:extLst>
                    <a:ext uri="{FF2B5EF4-FFF2-40B4-BE49-F238E27FC236}">
                      <a16:creationId xmlns:a16="http://schemas.microsoft.com/office/drawing/2014/main" id="{2B242179-67F8-42BC-BDB8-0BA3BF539AA0}"/>
                    </a:ext>
                  </a:extLst>
                </p:cNvPr>
                <p:cNvPicPr/>
                <p:nvPr/>
              </p:nvPicPr>
              <p:blipFill>
                <a:blip r:embed="rId5"/>
                <a:stretch>
                  <a:fillRect/>
                </a:stretch>
              </p:blipFill>
              <p:spPr>
                <a:xfrm>
                  <a:off x="2338193" y="3091892"/>
                  <a:ext cx="18000" cy="18000"/>
                </a:xfrm>
                <a:prstGeom prst="rect">
                  <a:avLst/>
                </a:prstGeom>
              </p:spPr>
            </p:pic>
          </mc:Fallback>
        </mc:AlternateContent>
      </p:grpSp>
      <p:grpSp>
        <p:nvGrpSpPr>
          <p:cNvPr id="11" name="Group 10">
            <a:extLst>
              <a:ext uri="{FF2B5EF4-FFF2-40B4-BE49-F238E27FC236}">
                <a16:creationId xmlns:a16="http://schemas.microsoft.com/office/drawing/2014/main" id="{625AF059-6826-4A8D-A3EE-FA233EF4EF60}"/>
              </a:ext>
            </a:extLst>
          </p:cNvPr>
          <p:cNvGrpSpPr/>
          <p:nvPr/>
        </p:nvGrpSpPr>
        <p:grpSpPr>
          <a:xfrm>
            <a:off x="8778137" y="2455509"/>
            <a:ext cx="360" cy="360"/>
            <a:chOff x="8778137" y="2455509"/>
            <a:chExt cx="360" cy="36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661A24C-89A7-4591-8272-1EF96CB2594B}"/>
                    </a:ext>
                  </a:extLst>
                </p14:cNvPr>
                <p14:cNvContentPartPr/>
                <p14:nvPr/>
              </p14:nvContentPartPr>
              <p14:xfrm>
                <a:off x="8778137" y="2455509"/>
                <a:ext cx="360" cy="360"/>
              </p14:xfrm>
            </p:contentPart>
          </mc:Choice>
          <mc:Fallback xmlns="">
            <p:pic>
              <p:nvPicPr>
                <p:cNvPr id="9" name="Ink 8">
                  <a:extLst>
                    <a:ext uri="{FF2B5EF4-FFF2-40B4-BE49-F238E27FC236}">
                      <a16:creationId xmlns:a16="http://schemas.microsoft.com/office/drawing/2014/main" id="{4661A24C-89A7-4591-8272-1EF96CB2594B}"/>
                    </a:ext>
                  </a:extLst>
                </p:cNvPr>
                <p:cNvPicPr/>
                <p:nvPr/>
              </p:nvPicPr>
              <p:blipFill>
                <a:blip r:embed="rId3"/>
                <a:stretch>
                  <a:fillRect/>
                </a:stretch>
              </p:blipFill>
              <p:spPr>
                <a:xfrm>
                  <a:off x="8769137" y="2446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84DD459-8AEC-4E6E-8108-2A676E028C32}"/>
                    </a:ext>
                  </a:extLst>
                </p14:cNvPr>
                <p14:cNvContentPartPr/>
                <p14:nvPr/>
              </p14:nvContentPartPr>
              <p14:xfrm>
                <a:off x="8778137" y="2455509"/>
                <a:ext cx="360" cy="360"/>
              </p14:xfrm>
            </p:contentPart>
          </mc:Choice>
          <mc:Fallback xmlns="">
            <p:pic>
              <p:nvPicPr>
                <p:cNvPr id="10" name="Ink 9">
                  <a:extLst>
                    <a:ext uri="{FF2B5EF4-FFF2-40B4-BE49-F238E27FC236}">
                      <a16:creationId xmlns:a16="http://schemas.microsoft.com/office/drawing/2014/main" id="{C84DD459-8AEC-4E6E-8108-2A676E028C32}"/>
                    </a:ext>
                  </a:extLst>
                </p:cNvPr>
                <p:cNvPicPr/>
                <p:nvPr/>
              </p:nvPicPr>
              <p:blipFill>
                <a:blip r:embed="rId5"/>
                <a:stretch>
                  <a:fillRect/>
                </a:stretch>
              </p:blipFill>
              <p:spPr>
                <a:xfrm>
                  <a:off x="8769137" y="2446509"/>
                  <a:ext cx="18000" cy="18000"/>
                </a:xfrm>
                <a:prstGeom prst="rect">
                  <a:avLst/>
                </a:prstGeom>
              </p:spPr>
            </p:pic>
          </mc:Fallback>
        </mc:AlternateContent>
      </p:grpSp>
    </p:spTree>
    <p:extLst>
      <p:ext uri="{BB962C8B-B14F-4D97-AF65-F5344CB8AC3E}">
        <p14:creationId xmlns:p14="http://schemas.microsoft.com/office/powerpoint/2010/main" val="2004139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d42a83e-e3d6-401f-9414-0080389652a0">
      <UserInfo>
        <DisplayName>Max Tsai</DisplayName>
        <AccountId>40</AccountId>
        <AccountType/>
      </UserInfo>
      <UserInfo>
        <DisplayName>Shana Tomenes</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B42E2B3D3D2A48B31F0DECD11D600D" ma:contentTypeVersion="13" ma:contentTypeDescription="Create a new document." ma:contentTypeScope="" ma:versionID="415e9c2309460dd7dae0625491791f3d">
  <xsd:schema xmlns:xsd="http://www.w3.org/2001/XMLSchema" xmlns:xs="http://www.w3.org/2001/XMLSchema" xmlns:p="http://schemas.microsoft.com/office/2006/metadata/properties" xmlns:ns2="73ebefd4-3cb4-4cfb-8db9-9980075d7390" xmlns:ns3="8d42a83e-e3d6-401f-9414-0080389652a0" targetNamespace="http://schemas.microsoft.com/office/2006/metadata/properties" ma:root="true" ma:fieldsID="3cdd4f508651b3929fea62b76f479bf8" ns2:_="" ns3:_="">
    <xsd:import namespace="73ebefd4-3cb4-4cfb-8db9-9980075d7390"/>
    <xsd:import namespace="8d42a83e-e3d6-401f-9414-0080389652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befd4-3cb4-4cfb-8db9-9980075d7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42a83e-e3d6-401f-9414-0080389652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010FB-4567-4928-90D1-4ED6AF2C6976}">
  <ds:schemaRefs>
    <ds:schemaRef ds:uri="http://schemas.microsoft.com/sharepoint/v3/contenttype/forms"/>
  </ds:schemaRefs>
</ds:datastoreItem>
</file>

<file path=customXml/itemProps2.xml><?xml version="1.0" encoding="utf-8"?>
<ds:datastoreItem xmlns:ds="http://schemas.openxmlformats.org/officeDocument/2006/customXml" ds:itemID="{6390A2E9-E6D5-4CE9-802A-B4596F4D97B0}">
  <ds:schemaRefs>
    <ds:schemaRef ds:uri="8d42a83e-e3d6-401f-9414-0080389652a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210141-AAF1-4787-A550-14E4A9174AF9}">
  <ds:schemaRefs>
    <ds:schemaRef ds:uri="73ebefd4-3cb4-4cfb-8db9-9980075d7390"/>
    <ds:schemaRef ds:uri="8d42a83e-e3d6-401f-9414-0080389652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555</TotalTime>
  <Words>1550</Words>
  <Application>Microsoft Office PowerPoint</Application>
  <PresentationFormat>Widescreen</PresentationFormat>
  <Paragraphs>205</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Arial,Sans-Serif</vt:lpstr>
      <vt:lpstr>BrandonGr-Regular</vt:lpstr>
      <vt:lpstr>BrandonGr-Regular\</vt:lpstr>
      <vt:lpstr>Calibri</vt:lpstr>
      <vt:lpstr>Calibri Light</vt:lpstr>
      <vt:lpstr>Fira Sans</vt:lpstr>
      <vt:lpstr>Fira Sans</vt:lpstr>
      <vt:lpstr>Fira Sans Condensed Medium</vt:lpstr>
      <vt:lpstr>Office Theme</vt:lpstr>
      <vt:lpstr>The End of RentHelpMN and the Remainder of the Eviction Off-Ramp (Feb. 2022)</vt:lpstr>
      <vt:lpstr>Who are we?</vt:lpstr>
      <vt:lpstr>Today's Presenters: Max Tsai &amp; Shana Tomenes</vt:lpstr>
      <vt:lpstr>Agenda</vt:lpstr>
      <vt:lpstr>RentHelpMN Basics – You must have been eligible at time of application to receive assistance </vt:lpstr>
      <vt:lpstr>RentHelpMN Basics Cont. </vt:lpstr>
      <vt:lpstr>RentHelpMN Basics Cont. </vt:lpstr>
      <vt:lpstr>How do I Check the Status of My Application? </vt:lpstr>
      <vt:lpstr>What if I Applied, But Don’t Know My Username/Password? </vt:lpstr>
      <vt:lpstr>What if I Applied, But Don’t Know My Username/Password? </vt:lpstr>
      <vt:lpstr>Forgot Username</vt:lpstr>
      <vt:lpstr>Forgot Password NOTE: New password must be min. 15 characters</vt:lpstr>
      <vt:lpstr>The Renter Dashboard</vt:lpstr>
      <vt:lpstr>What is a Pending Status? </vt:lpstr>
      <vt:lpstr>Common Requested Documents</vt:lpstr>
      <vt:lpstr>PowerPoint Presentation</vt:lpstr>
      <vt:lpstr>Types of Self-Certification</vt:lpstr>
      <vt:lpstr>Rent Statement/Ledger Self-Cert Pt. 1</vt:lpstr>
      <vt:lpstr>Rent Statement/Ledger Self-Cert Pt. 2</vt:lpstr>
      <vt:lpstr>Pre-Qualification Letter</vt:lpstr>
      <vt:lpstr>PowerPoint Presentation</vt:lpstr>
      <vt:lpstr>PowerPoint Presentation</vt:lpstr>
      <vt:lpstr>Eviction Off-Ramp &amp; RentHelpMN Protections</vt:lpstr>
      <vt:lpstr>What if I was denied?  </vt:lpstr>
      <vt:lpstr>How to Appeal a RentHelpMN denial </vt:lpstr>
      <vt:lpstr>What if I was denied?  </vt:lpstr>
      <vt:lpstr>Who can help me file a RentHelpMN appeal?  </vt:lpstr>
      <vt:lpstr>Frequently Asked Questions</vt:lpstr>
      <vt:lpstr>Frequently Asked Questions</vt:lpstr>
      <vt:lpstr>Frequently Asked Questions</vt:lpstr>
      <vt:lpstr>Thank you!</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RentHelpMN and the Eviction Off-Ramp</dc:title>
  <dc:creator>Max</dc:creator>
  <cp:lastModifiedBy>Larry McDonough</cp:lastModifiedBy>
  <cp:revision>338</cp:revision>
  <dcterms:created xsi:type="dcterms:W3CDTF">2021-07-14T14:30:44Z</dcterms:created>
  <dcterms:modified xsi:type="dcterms:W3CDTF">2022-02-08T22:39:45Z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0x010100C4B42E2B3D3D2A48B31F0DECD11D600D</vt:lpwstr>
  </property>
</Properties>
</file>